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37"/>
  </p:notesMasterIdLst>
  <p:sldIdLst>
    <p:sldId id="456" r:id="rId2"/>
    <p:sldId id="598" r:id="rId3"/>
    <p:sldId id="583" r:id="rId4"/>
    <p:sldId id="594" r:id="rId5"/>
    <p:sldId id="584" r:id="rId6"/>
    <p:sldId id="597" r:id="rId7"/>
    <p:sldId id="585" r:id="rId8"/>
    <p:sldId id="589" r:id="rId9"/>
    <p:sldId id="599" r:id="rId10"/>
    <p:sldId id="590" r:id="rId11"/>
    <p:sldId id="596" r:id="rId12"/>
    <p:sldId id="592" r:id="rId13"/>
    <p:sldId id="600" r:id="rId14"/>
    <p:sldId id="614" r:id="rId15"/>
    <p:sldId id="601" r:id="rId16"/>
    <p:sldId id="602" r:id="rId17"/>
    <p:sldId id="603" r:id="rId18"/>
    <p:sldId id="618" r:id="rId19"/>
    <p:sldId id="617" r:id="rId20"/>
    <p:sldId id="621" r:id="rId21"/>
    <p:sldId id="622" r:id="rId22"/>
    <p:sldId id="620" r:id="rId23"/>
    <p:sldId id="604" r:id="rId24"/>
    <p:sldId id="624" r:id="rId25"/>
    <p:sldId id="605" r:id="rId26"/>
    <p:sldId id="606" r:id="rId27"/>
    <p:sldId id="607" r:id="rId28"/>
    <p:sldId id="608" r:id="rId29"/>
    <p:sldId id="609" r:id="rId30"/>
    <p:sldId id="610" r:id="rId31"/>
    <p:sldId id="612" r:id="rId32"/>
    <p:sldId id="611" r:id="rId33"/>
    <p:sldId id="587" r:id="rId34"/>
    <p:sldId id="455" r:id="rId35"/>
    <p:sldId id="586"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A5B0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1B481D-DA30-C3C2-83E5-CC71F87E9573}" v="14" dt="2023-06-23T04:06:10.385"/>
    <p1510:client id="{C92BFBD1-7920-491D-BBAA-74DE364EF1C7}" v="49" dt="2023-06-24T01:26:01.0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16"/>
    <p:restoredTop sz="96189" autoAdjust="0"/>
  </p:normalViewPr>
  <p:slideViewPr>
    <p:cSldViewPr snapToGrid="0">
      <p:cViewPr varScale="1">
        <p:scale>
          <a:sx n="130" d="100"/>
          <a:sy n="130" d="100"/>
        </p:scale>
        <p:origin x="1544" y="18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an Thế Duy" userId="5e9b9ff8-8bfd-40c4-a934-0fae842c79b4" providerId="ADAL" clId="{C92BFBD1-7920-491D-BBAA-74DE364EF1C7}"/>
    <pc:docChg chg="undo custSel addSld modSld sldOrd modMainMaster">
      <pc:chgData name="Phan Thế Duy" userId="5e9b9ff8-8bfd-40c4-a934-0fae842c79b4" providerId="ADAL" clId="{C92BFBD1-7920-491D-BBAA-74DE364EF1C7}" dt="2023-06-24T01:29:51.632" v="805" actId="680"/>
      <pc:docMkLst>
        <pc:docMk/>
      </pc:docMkLst>
      <pc:sldChg chg="modSp mod">
        <pc:chgData name="Phan Thế Duy" userId="5e9b9ff8-8bfd-40c4-a934-0fae842c79b4" providerId="ADAL" clId="{C92BFBD1-7920-491D-BBAA-74DE364EF1C7}" dt="2022-06-26T02:37:49.844" v="770" actId="20577"/>
        <pc:sldMkLst>
          <pc:docMk/>
          <pc:sldMk cId="1634599371" sldId="455"/>
        </pc:sldMkLst>
        <pc:spChg chg="mod">
          <ac:chgData name="Phan Thế Duy" userId="5e9b9ff8-8bfd-40c4-a934-0fae842c79b4" providerId="ADAL" clId="{C92BFBD1-7920-491D-BBAA-74DE364EF1C7}" dt="2022-06-26T02:37:49.844" v="770" actId="20577"/>
          <ac:spMkLst>
            <pc:docMk/>
            <pc:sldMk cId="1634599371" sldId="455"/>
            <ac:spMk id="2" creationId="{71DD5255-AE4D-4F8C-8442-E89ED7FB1400}"/>
          </ac:spMkLst>
        </pc:spChg>
        <pc:spChg chg="mod">
          <ac:chgData name="Phan Thế Duy" userId="5e9b9ff8-8bfd-40c4-a934-0fae842c79b4" providerId="ADAL" clId="{C92BFBD1-7920-491D-BBAA-74DE364EF1C7}" dt="2022-06-26T02:37:23.830" v="758" actId="6549"/>
          <ac:spMkLst>
            <pc:docMk/>
            <pc:sldMk cId="1634599371" sldId="455"/>
            <ac:spMk id="3" creationId="{7494A592-F69E-49DD-A736-C2E81C922706}"/>
          </ac:spMkLst>
        </pc:spChg>
      </pc:sldChg>
      <pc:sldChg chg="addSp delSp modSp mod">
        <pc:chgData name="Phan Thế Duy" userId="5e9b9ff8-8bfd-40c4-a934-0fae842c79b4" providerId="ADAL" clId="{C92BFBD1-7920-491D-BBAA-74DE364EF1C7}" dt="2022-06-26T02:36:20.158" v="740" actId="14100"/>
        <pc:sldMkLst>
          <pc:docMk/>
          <pc:sldMk cId="0" sldId="456"/>
        </pc:sldMkLst>
        <pc:spChg chg="mod">
          <ac:chgData name="Phan Thế Duy" userId="5e9b9ff8-8bfd-40c4-a934-0fae842c79b4" providerId="ADAL" clId="{C92BFBD1-7920-491D-BBAA-74DE364EF1C7}" dt="2022-06-26T02:32:50.761" v="709" actId="207"/>
          <ac:spMkLst>
            <pc:docMk/>
            <pc:sldMk cId="0" sldId="456"/>
            <ac:spMk id="12" creationId="{D2935C59-C4EC-4552-9E8E-47D6A6E4851D}"/>
          </ac:spMkLst>
        </pc:spChg>
        <pc:spChg chg="mod">
          <ac:chgData name="Phan Thế Duy" userId="5e9b9ff8-8bfd-40c4-a934-0fae842c79b4" providerId="ADAL" clId="{C92BFBD1-7920-491D-BBAA-74DE364EF1C7}" dt="2022-06-26T02:32:50.761" v="709" actId="207"/>
          <ac:spMkLst>
            <pc:docMk/>
            <pc:sldMk cId="0" sldId="456"/>
            <ac:spMk id="13" creationId="{6FDB471B-3693-44DC-9ED8-85508316CE08}"/>
          </ac:spMkLst>
        </pc:spChg>
        <pc:spChg chg="mod">
          <ac:chgData name="Phan Thế Duy" userId="5e9b9ff8-8bfd-40c4-a934-0fae842c79b4" providerId="ADAL" clId="{C92BFBD1-7920-491D-BBAA-74DE364EF1C7}" dt="2022-06-26T02:35:30.389" v="732" actId="14100"/>
          <ac:spMkLst>
            <pc:docMk/>
            <pc:sldMk cId="0" sldId="456"/>
            <ac:spMk id="25" creationId="{75409049-75FB-4C59-970D-160988C53188}"/>
          </ac:spMkLst>
        </pc:spChg>
        <pc:spChg chg="mod">
          <ac:chgData name="Phan Thế Duy" userId="5e9b9ff8-8bfd-40c4-a934-0fae842c79b4" providerId="ADAL" clId="{C92BFBD1-7920-491D-BBAA-74DE364EF1C7}" dt="2022-06-26T02:33:03.719" v="711" actId="1076"/>
          <ac:spMkLst>
            <pc:docMk/>
            <pc:sldMk cId="0" sldId="456"/>
            <ac:spMk id="106" creationId="{00000000-0000-0000-0000-000000000000}"/>
          </ac:spMkLst>
        </pc:spChg>
        <pc:spChg chg="mod">
          <ac:chgData name="Phan Thế Duy" userId="5e9b9ff8-8bfd-40c4-a934-0fae842c79b4" providerId="ADAL" clId="{C92BFBD1-7920-491D-BBAA-74DE364EF1C7}" dt="2022-06-26T02:36:20.158" v="740" actId="14100"/>
          <ac:spMkLst>
            <pc:docMk/>
            <pc:sldMk cId="0" sldId="456"/>
            <ac:spMk id="107" creationId="{00000000-0000-0000-0000-000000000000}"/>
          </ac:spMkLst>
        </pc:spChg>
        <pc:grpChg chg="mod">
          <ac:chgData name="Phan Thế Duy" userId="5e9b9ff8-8bfd-40c4-a934-0fae842c79b4" providerId="ADAL" clId="{C92BFBD1-7920-491D-BBAA-74DE364EF1C7}" dt="2022-06-26T02:32:50.761" v="709" actId="207"/>
          <ac:grpSpMkLst>
            <pc:docMk/>
            <pc:sldMk cId="0" sldId="456"/>
            <ac:grpSpMk id="6" creationId="{793FF1EC-598A-4285-B0F2-7876C0278B4B}"/>
          </ac:grpSpMkLst>
        </pc:grpChg>
        <pc:grpChg chg="mod">
          <ac:chgData name="Phan Thế Duy" userId="5e9b9ff8-8bfd-40c4-a934-0fae842c79b4" providerId="ADAL" clId="{C92BFBD1-7920-491D-BBAA-74DE364EF1C7}" dt="2022-06-26T02:35:14.052" v="730" actId="14100"/>
          <ac:grpSpMkLst>
            <pc:docMk/>
            <pc:sldMk cId="0" sldId="456"/>
            <ac:grpSpMk id="7" creationId="{56B78E3F-2B1A-4CFF-B80B-EE4C815143F4}"/>
          </ac:grpSpMkLst>
        </pc:grpChg>
        <pc:picChg chg="add mod">
          <ac:chgData name="Phan Thế Duy" userId="5e9b9ff8-8bfd-40c4-a934-0fae842c79b4" providerId="ADAL" clId="{C92BFBD1-7920-491D-BBAA-74DE364EF1C7}" dt="2022-06-26T02:33:11.868" v="715" actId="1076"/>
          <ac:picMkLst>
            <pc:docMk/>
            <pc:sldMk cId="0" sldId="456"/>
            <ac:picMk id="2" creationId="{00CF03CD-08E2-DD2F-B77B-DA1FB5CF01EC}"/>
          </ac:picMkLst>
        </pc:picChg>
        <pc:picChg chg="mod">
          <ac:chgData name="Phan Thế Duy" userId="5e9b9ff8-8bfd-40c4-a934-0fae842c79b4" providerId="ADAL" clId="{C92BFBD1-7920-491D-BBAA-74DE364EF1C7}" dt="2022-06-26T02:21:11.564" v="602" actId="14100"/>
          <ac:picMkLst>
            <pc:docMk/>
            <pc:sldMk cId="0" sldId="456"/>
            <ac:picMk id="3" creationId="{8A961CC5-719C-4398-AF8D-A62572F029BD}"/>
          </ac:picMkLst>
        </pc:picChg>
        <pc:picChg chg="mod">
          <ac:chgData name="Phan Thế Duy" userId="5e9b9ff8-8bfd-40c4-a934-0fae842c79b4" providerId="ADAL" clId="{C92BFBD1-7920-491D-BBAA-74DE364EF1C7}" dt="2022-06-26T02:34:28.453" v="727" actId="1076"/>
          <ac:picMkLst>
            <pc:docMk/>
            <pc:sldMk cId="0" sldId="456"/>
            <ac:picMk id="15" creationId="{70514A20-AAE6-4C0B-BD55-D79A9292B1C2}"/>
          </ac:picMkLst>
        </pc:picChg>
        <pc:picChg chg="mod">
          <ac:chgData name="Phan Thế Duy" userId="5e9b9ff8-8bfd-40c4-a934-0fae842c79b4" providerId="ADAL" clId="{C92BFBD1-7920-491D-BBAA-74DE364EF1C7}" dt="2022-06-26T02:35:14.052" v="730" actId="14100"/>
          <ac:picMkLst>
            <pc:docMk/>
            <pc:sldMk cId="0" sldId="456"/>
            <ac:picMk id="21" creationId="{F2DC505C-2E25-4AE7-9C7D-73F6542FD6FA}"/>
          </ac:picMkLst>
        </pc:picChg>
        <pc:picChg chg="add del mod">
          <ac:chgData name="Phan Thế Duy" userId="5e9b9ff8-8bfd-40c4-a934-0fae842c79b4" providerId="ADAL" clId="{C92BFBD1-7920-491D-BBAA-74DE364EF1C7}" dt="2022-06-26T02:28:07.561" v="688" actId="478"/>
          <ac:picMkLst>
            <pc:docMk/>
            <pc:sldMk cId="0" sldId="456"/>
            <ac:picMk id="1028" creationId="{B1F92BC5-A32C-5F40-6DE6-EFABE7AC2A76}"/>
          </ac:picMkLst>
        </pc:picChg>
        <pc:cxnChg chg="mod">
          <ac:chgData name="Phan Thế Duy" userId="5e9b9ff8-8bfd-40c4-a934-0fae842c79b4" providerId="ADAL" clId="{C92BFBD1-7920-491D-BBAA-74DE364EF1C7}" dt="2022-06-26T02:35:52.723" v="734" actId="14100"/>
          <ac:cxnSpMkLst>
            <pc:docMk/>
            <pc:sldMk cId="0" sldId="456"/>
            <ac:cxnSpMk id="108" creationId="{00000000-0000-0000-0000-000000000000}"/>
          </ac:cxnSpMkLst>
        </pc:cxnChg>
      </pc:sldChg>
      <pc:sldChg chg="modSp mod">
        <pc:chgData name="Phan Thế Duy" userId="5e9b9ff8-8bfd-40c4-a934-0fae842c79b4" providerId="ADAL" clId="{C92BFBD1-7920-491D-BBAA-74DE364EF1C7}" dt="2022-06-26T02:31:55.775" v="707" actId="207"/>
        <pc:sldMkLst>
          <pc:docMk/>
          <pc:sldMk cId="137527922" sldId="582"/>
        </pc:sldMkLst>
        <pc:spChg chg="mod">
          <ac:chgData name="Phan Thế Duy" userId="5e9b9ff8-8bfd-40c4-a934-0fae842c79b4" providerId="ADAL" clId="{C92BFBD1-7920-491D-BBAA-74DE364EF1C7}" dt="2022-06-26T02:31:55.775" v="707" actId="207"/>
          <ac:spMkLst>
            <pc:docMk/>
            <pc:sldMk cId="137527922" sldId="582"/>
            <ac:spMk id="3" creationId="{DDB11A3D-6222-417B-B8D9-AB891FD40BE0}"/>
          </ac:spMkLst>
        </pc:spChg>
      </pc:sldChg>
      <pc:sldChg chg="modSp mod ord">
        <pc:chgData name="Phan Thế Duy" userId="5e9b9ff8-8bfd-40c4-a934-0fae842c79b4" providerId="ADAL" clId="{C92BFBD1-7920-491D-BBAA-74DE364EF1C7}" dt="2022-06-26T02:37:39.032" v="764"/>
        <pc:sldMkLst>
          <pc:docMk/>
          <pc:sldMk cId="2845033605" sldId="586"/>
        </pc:sldMkLst>
        <pc:spChg chg="mod">
          <ac:chgData name="Phan Thế Duy" userId="5e9b9ff8-8bfd-40c4-a934-0fae842c79b4" providerId="ADAL" clId="{C92BFBD1-7920-491D-BBAA-74DE364EF1C7}" dt="2022-06-26T02:37:36.021" v="762" actId="5793"/>
          <ac:spMkLst>
            <pc:docMk/>
            <pc:sldMk cId="2845033605" sldId="586"/>
            <ac:spMk id="2" creationId="{71DD5255-AE4D-4F8C-8442-E89ED7FB1400}"/>
          </ac:spMkLst>
        </pc:spChg>
        <pc:picChg chg="mod">
          <ac:chgData name="Phan Thế Duy" userId="5e9b9ff8-8bfd-40c4-a934-0fae842c79b4" providerId="ADAL" clId="{C92BFBD1-7920-491D-BBAA-74DE364EF1C7}" dt="2022-06-26T02:13:30.266" v="563" actId="1076"/>
          <ac:picMkLst>
            <pc:docMk/>
            <pc:sldMk cId="2845033605" sldId="586"/>
            <ac:picMk id="11" creationId="{CD4C9177-FCF7-4293-9761-B2A3B1D7FADB}"/>
          </ac:picMkLst>
        </pc:picChg>
      </pc:sldChg>
      <pc:sldChg chg="addSp modSp mod">
        <pc:chgData name="Phan Thế Duy" userId="5e9b9ff8-8bfd-40c4-a934-0fae842c79b4" providerId="ADAL" clId="{C92BFBD1-7920-491D-BBAA-74DE364EF1C7}" dt="2022-06-26T02:12:17.952" v="522" actId="20577"/>
        <pc:sldMkLst>
          <pc:docMk/>
          <pc:sldMk cId="1689994692" sldId="587"/>
        </pc:sldMkLst>
        <pc:spChg chg="mod">
          <ac:chgData name="Phan Thế Duy" userId="5e9b9ff8-8bfd-40c4-a934-0fae842c79b4" providerId="ADAL" clId="{C92BFBD1-7920-491D-BBAA-74DE364EF1C7}" dt="2022-06-26T02:09:38.579" v="424" actId="1076"/>
          <ac:spMkLst>
            <pc:docMk/>
            <pc:sldMk cId="1689994692" sldId="587"/>
            <ac:spMk id="2" creationId="{71DD5255-AE4D-4F8C-8442-E89ED7FB1400}"/>
          </ac:spMkLst>
        </pc:spChg>
        <pc:spChg chg="mod">
          <ac:chgData name="Phan Thế Duy" userId="5e9b9ff8-8bfd-40c4-a934-0fae842c79b4" providerId="ADAL" clId="{C92BFBD1-7920-491D-BBAA-74DE364EF1C7}" dt="2022-06-26T02:12:17.952" v="522" actId="20577"/>
          <ac:spMkLst>
            <pc:docMk/>
            <pc:sldMk cId="1689994692" sldId="587"/>
            <ac:spMk id="10" creationId="{F6D31DDF-DF9C-4576-80EA-A654E4CD0E94}"/>
          </ac:spMkLst>
        </pc:spChg>
        <pc:picChg chg="add mod">
          <ac:chgData name="Phan Thế Duy" userId="5e9b9ff8-8bfd-40c4-a934-0fae842c79b4" providerId="ADAL" clId="{C92BFBD1-7920-491D-BBAA-74DE364EF1C7}" dt="2022-06-26T02:09:35.009" v="423" actId="14100"/>
          <ac:picMkLst>
            <pc:docMk/>
            <pc:sldMk cId="1689994692" sldId="587"/>
            <ac:picMk id="11" creationId="{CB8487BB-9C73-DDEC-992E-A511799FDA12}"/>
          </ac:picMkLst>
        </pc:picChg>
        <pc:picChg chg="add mod">
          <ac:chgData name="Phan Thế Duy" userId="5e9b9ff8-8bfd-40c4-a934-0fae842c79b4" providerId="ADAL" clId="{C92BFBD1-7920-491D-BBAA-74DE364EF1C7}" dt="2022-06-26T02:09:43.292" v="425" actId="14100"/>
          <ac:picMkLst>
            <pc:docMk/>
            <pc:sldMk cId="1689994692" sldId="587"/>
            <ac:picMk id="13" creationId="{BC4826C6-D743-7117-A996-08D3AD754768}"/>
          </ac:picMkLst>
        </pc:picChg>
      </pc:sldChg>
      <pc:sldChg chg="modSp add mod">
        <pc:chgData name="Phan Thế Duy" userId="5e9b9ff8-8bfd-40c4-a934-0fae842c79b4" providerId="ADAL" clId="{C92BFBD1-7920-491D-BBAA-74DE364EF1C7}" dt="2022-06-26T02:31:04.137" v="701" actId="207"/>
        <pc:sldMkLst>
          <pc:docMk/>
          <pc:sldMk cId="2463117491" sldId="588"/>
        </pc:sldMkLst>
        <pc:spChg chg="mod">
          <ac:chgData name="Phan Thế Duy" userId="5e9b9ff8-8bfd-40c4-a934-0fae842c79b4" providerId="ADAL" clId="{C92BFBD1-7920-491D-BBAA-74DE364EF1C7}" dt="2022-06-26T02:31:04.137" v="701" actId="207"/>
          <ac:spMkLst>
            <pc:docMk/>
            <pc:sldMk cId="2463117491" sldId="588"/>
            <ac:spMk id="3" creationId="{DDB11A3D-6222-417B-B8D9-AB891FD40BE0}"/>
          </ac:spMkLst>
        </pc:spChg>
      </pc:sldChg>
      <pc:sldChg chg="new">
        <pc:chgData name="Phan Thế Duy" userId="5e9b9ff8-8bfd-40c4-a934-0fae842c79b4" providerId="ADAL" clId="{C92BFBD1-7920-491D-BBAA-74DE364EF1C7}" dt="2022-06-26T02:31:10.681" v="702" actId="680"/>
        <pc:sldMkLst>
          <pc:docMk/>
          <pc:sldMk cId="2141348581" sldId="589"/>
        </pc:sldMkLst>
      </pc:sldChg>
      <pc:sldChg chg="new">
        <pc:chgData name="Phan Thế Duy" userId="5e9b9ff8-8bfd-40c4-a934-0fae842c79b4" providerId="ADAL" clId="{C92BFBD1-7920-491D-BBAA-74DE364EF1C7}" dt="2022-06-26T02:31:11.478" v="703" actId="680"/>
        <pc:sldMkLst>
          <pc:docMk/>
          <pc:sldMk cId="283727397" sldId="590"/>
        </pc:sldMkLst>
      </pc:sldChg>
      <pc:sldChg chg="modSp add mod">
        <pc:chgData name="Phan Thế Duy" userId="5e9b9ff8-8bfd-40c4-a934-0fae842c79b4" providerId="ADAL" clId="{C92BFBD1-7920-491D-BBAA-74DE364EF1C7}" dt="2022-06-26T02:31:24.659" v="706" actId="207"/>
        <pc:sldMkLst>
          <pc:docMk/>
          <pc:sldMk cId="1420797542" sldId="591"/>
        </pc:sldMkLst>
        <pc:spChg chg="mod">
          <ac:chgData name="Phan Thế Duy" userId="5e9b9ff8-8bfd-40c4-a934-0fae842c79b4" providerId="ADAL" clId="{C92BFBD1-7920-491D-BBAA-74DE364EF1C7}" dt="2022-06-26T02:31:24.659" v="706" actId="207"/>
          <ac:spMkLst>
            <pc:docMk/>
            <pc:sldMk cId="1420797542" sldId="591"/>
            <ac:spMk id="3" creationId="{DDB11A3D-6222-417B-B8D9-AB891FD40BE0}"/>
          </ac:spMkLst>
        </pc:spChg>
      </pc:sldChg>
      <pc:sldChg chg="new">
        <pc:chgData name="Phan Thế Duy" userId="5e9b9ff8-8bfd-40c4-a934-0fae842c79b4" providerId="ADAL" clId="{C92BFBD1-7920-491D-BBAA-74DE364EF1C7}" dt="2023-06-24T01:29:44.839" v="803" actId="680"/>
        <pc:sldMkLst>
          <pc:docMk/>
          <pc:sldMk cId="234714044" sldId="594"/>
        </pc:sldMkLst>
      </pc:sldChg>
      <pc:sldChg chg="new">
        <pc:chgData name="Phan Thế Duy" userId="5e9b9ff8-8bfd-40c4-a934-0fae842c79b4" providerId="ADAL" clId="{C92BFBD1-7920-491D-BBAA-74DE364EF1C7}" dt="2023-06-24T01:29:49.025" v="804" actId="680"/>
        <pc:sldMkLst>
          <pc:docMk/>
          <pc:sldMk cId="113904703" sldId="595"/>
        </pc:sldMkLst>
      </pc:sldChg>
      <pc:sldChg chg="new">
        <pc:chgData name="Phan Thế Duy" userId="5e9b9ff8-8bfd-40c4-a934-0fae842c79b4" providerId="ADAL" clId="{C92BFBD1-7920-491D-BBAA-74DE364EF1C7}" dt="2023-06-24T01:29:51.632" v="805" actId="680"/>
        <pc:sldMkLst>
          <pc:docMk/>
          <pc:sldMk cId="3148524169" sldId="596"/>
        </pc:sldMkLst>
      </pc:sldChg>
      <pc:sldMasterChg chg="modSldLayout">
        <pc:chgData name="Phan Thế Duy" userId="5e9b9ff8-8bfd-40c4-a934-0fae842c79b4" providerId="ADAL" clId="{C92BFBD1-7920-491D-BBAA-74DE364EF1C7}" dt="2023-06-24T01:29:00.880" v="802" actId="20577"/>
        <pc:sldMasterMkLst>
          <pc:docMk/>
          <pc:sldMasterMk cId="418201276" sldId="2147483660"/>
        </pc:sldMasterMkLst>
        <pc:sldLayoutChg chg="addSp modSp mod">
          <pc:chgData name="Phan Thế Duy" userId="5e9b9ff8-8bfd-40c4-a934-0fae842c79b4" providerId="ADAL" clId="{C92BFBD1-7920-491D-BBAA-74DE364EF1C7}" dt="2023-06-24T01:29:00.880" v="802" actId="20577"/>
          <pc:sldLayoutMkLst>
            <pc:docMk/>
            <pc:sldMasterMk cId="418201276" sldId="2147483660"/>
            <pc:sldLayoutMk cId="3713822822" sldId="2147483662"/>
          </pc:sldLayoutMkLst>
          <pc:spChg chg="mod">
            <ac:chgData name="Phan Thế Duy" userId="5e9b9ff8-8bfd-40c4-a934-0fae842c79b4" providerId="ADAL" clId="{C92BFBD1-7920-491D-BBAA-74DE364EF1C7}" dt="2023-06-24T01:29:00.880" v="802" actId="20577"/>
            <ac:spMkLst>
              <pc:docMk/>
              <pc:sldMasterMk cId="418201276" sldId="2147483660"/>
              <pc:sldLayoutMk cId="3713822822" sldId="2147483662"/>
              <ac:spMk id="9" creationId="{E9C428B9-BD3B-47CF-96EB-8E8024AAE980}"/>
            </ac:spMkLst>
          </pc:spChg>
          <pc:spChg chg="mod">
            <ac:chgData name="Phan Thế Duy" userId="5e9b9ff8-8bfd-40c4-a934-0fae842c79b4" providerId="ADAL" clId="{C92BFBD1-7920-491D-BBAA-74DE364EF1C7}" dt="2023-06-24T01:27:58.810" v="785" actId="14100"/>
            <ac:spMkLst>
              <pc:docMk/>
              <pc:sldMasterMk cId="418201276" sldId="2147483660"/>
              <pc:sldLayoutMk cId="3713822822" sldId="2147483662"/>
              <ac:spMk id="13" creationId="{16772B44-7759-405B-9C67-35948DD5766F}"/>
            </ac:spMkLst>
          </pc:spChg>
          <pc:picChg chg="add mod">
            <ac:chgData name="Phan Thế Duy" userId="5e9b9ff8-8bfd-40c4-a934-0fae842c79b4" providerId="ADAL" clId="{C92BFBD1-7920-491D-BBAA-74DE364EF1C7}" dt="2023-06-24T01:28:04.441" v="787" actId="1076"/>
            <ac:picMkLst>
              <pc:docMk/>
              <pc:sldMasterMk cId="418201276" sldId="2147483660"/>
              <pc:sldLayoutMk cId="3713822822" sldId="2147483662"/>
              <ac:picMk id="4" creationId="{0B17EB75-2C25-8D36-E7FA-24FB8C73EBAC}"/>
            </ac:picMkLst>
          </pc:picChg>
          <pc:picChg chg="mod">
            <ac:chgData name="Phan Thế Duy" userId="5e9b9ff8-8bfd-40c4-a934-0fae842c79b4" providerId="ADAL" clId="{C92BFBD1-7920-491D-BBAA-74DE364EF1C7}" dt="2022-06-26T02:07:06.444" v="291" actId="14826"/>
            <ac:picMkLst>
              <pc:docMk/>
              <pc:sldMasterMk cId="418201276" sldId="2147483660"/>
              <pc:sldLayoutMk cId="3713822822" sldId="2147483662"/>
              <ac:picMk id="10" creationId="{D47A60E3-3D29-46FE-AB63-A695505C87E9}"/>
            </ac:picMkLst>
          </pc:picChg>
        </pc:sldLayoutChg>
      </pc:sldMasterChg>
    </pc:docChg>
  </pc:docChgLst>
  <pc:docChgLst>
    <pc:chgData name="Phan Thế Duy" userId="5e9b9ff8-8bfd-40c4-a934-0fae842c79b4" providerId="ADAL" clId="{FBC1AA16-DC26-448B-8343-D0F3E02D0C1F}"/>
    <pc:docChg chg="undo custSel modSld">
      <pc:chgData name="Phan Thế Duy" userId="5e9b9ff8-8bfd-40c4-a934-0fae842c79b4" providerId="ADAL" clId="{FBC1AA16-DC26-448B-8343-D0F3E02D0C1F}" dt="2022-04-18T03:42:50.949" v="14" actId="20577"/>
      <pc:docMkLst>
        <pc:docMk/>
      </pc:docMkLst>
      <pc:sldChg chg="modSp mod">
        <pc:chgData name="Phan Thế Duy" userId="5e9b9ff8-8bfd-40c4-a934-0fae842c79b4" providerId="ADAL" clId="{FBC1AA16-DC26-448B-8343-D0F3E02D0C1F}" dt="2022-04-18T03:42:50.949" v="14" actId="20577"/>
        <pc:sldMkLst>
          <pc:docMk/>
          <pc:sldMk cId="0" sldId="456"/>
        </pc:sldMkLst>
        <pc:spChg chg="mod">
          <ac:chgData name="Phan Thế Duy" userId="5e9b9ff8-8bfd-40c4-a934-0fae842c79b4" providerId="ADAL" clId="{FBC1AA16-DC26-448B-8343-D0F3E02D0C1F}" dt="2022-04-18T03:42:50.949" v="14" actId="20577"/>
          <ac:spMkLst>
            <pc:docMk/>
            <pc:sldMk cId="0" sldId="456"/>
            <ac:spMk id="106" creationId="{00000000-0000-0000-0000-000000000000}"/>
          </ac:spMkLst>
        </pc:spChg>
      </pc:sldChg>
    </pc:docChg>
  </pc:docChgLst>
  <pc:docChgLst>
    <pc:chgData name="Phan Thế Duy" userId="S::duypt@hcmuit.edu.vn::5e9b9ff8-8bfd-40c4-a934-0fae842c79b4" providerId="AD" clId="Web-{DB0F3B4C-7330-CA61-754B-CB78DA6C0DFF}"/>
    <pc:docChg chg="addSld modSld">
      <pc:chgData name="Phan Thế Duy" userId="S::duypt@hcmuit.edu.vn::5e9b9ff8-8bfd-40c4-a934-0fae842c79b4" providerId="AD" clId="Web-{DB0F3B4C-7330-CA61-754B-CB78DA6C0DFF}" dt="2022-06-26T03:38:08.110" v="30"/>
      <pc:docMkLst>
        <pc:docMk/>
      </pc:docMkLst>
      <pc:sldChg chg="modSp">
        <pc:chgData name="Phan Thế Duy" userId="S::duypt@hcmuit.edu.vn::5e9b9ff8-8bfd-40c4-a934-0fae842c79b4" providerId="AD" clId="Web-{DB0F3B4C-7330-CA61-754B-CB78DA6C0DFF}" dt="2022-06-26T03:36:18.496" v="28" actId="20577"/>
        <pc:sldMkLst>
          <pc:docMk/>
          <pc:sldMk cId="0" sldId="456"/>
        </pc:sldMkLst>
        <pc:spChg chg="mod">
          <ac:chgData name="Phan Thế Duy" userId="S::duypt@hcmuit.edu.vn::5e9b9ff8-8bfd-40c4-a934-0fae842c79b4" providerId="AD" clId="Web-{DB0F3B4C-7330-CA61-754B-CB78DA6C0DFF}" dt="2022-06-26T03:36:18.496" v="28" actId="20577"/>
          <ac:spMkLst>
            <pc:docMk/>
            <pc:sldMk cId="0" sldId="456"/>
            <ac:spMk id="25" creationId="{75409049-75FB-4C59-970D-160988C53188}"/>
          </ac:spMkLst>
        </pc:spChg>
      </pc:sldChg>
      <pc:sldChg chg="new">
        <pc:chgData name="Phan Thế Duy" userId="S::duypt@hcmuit.edu.vn::5e9b9ff8-8bfd-40c4-a934-0fae842c79b4" providerId="AD" clId="Web-{DB0F3B4C-7330-CA61-754B-CB78DA6C0DFF}" dt="2022-06-26T03:38:04.344" v="29"/>
        <pc:sldMkLst>
          <pc:docMk/>
          <pc:sldMk cId="2098011018" sldId="592"/>
        </pc:sldMkLst>
      </pc:sldChg>
      <pc:sldChg chg="new">
        <pc:chgData name="Phan Thế Duy" userId="S::duypt@hcmuit.edu.vn::5e9b9ff8-8bfd-40c4-a934-0fae842c79b4" providerId="AD" clId="Web-{DB0F3B4C-7330-CA61-754B-CB78DA6C0DFF}" dt="2022-06-26T03:38:08.110" v="30"/>
        <pc:sldMkLst>
          <pc:docMk/>
          <pc:sldMk cId="2450257863" sldId="593"/>
        </pc:sldMkLst>
      </pc:sldChg>
    </pc:docChg>
  </pc:docChgLst>
  <pc:docChgLst>
    <pc:chgData name="Phan Thế Duy" userId="S::duypt@hcmuit.edu.vn::5e9b9ff8-8bfd-40c4-a934-0fae842c79b4" providerId="AD" clId="Web-{F05AA461-B8F9-95C2-F092-F9EEA7754F34}"/>
    <pc:docChg chg="modSld">
      <pc:chgData name="Phan Thế Duy" userId="S::duypt@hcmuit.edu.vn::5e9b9ff8-8bfd-40c4-a934-0fae842c79b4" providerId="AD" clId="Web-{F05AA461-B8F9-95C2-F092-F9EEA7754F34}" dt="2022-06-26T14:41:27.492" v="7" actId="20577"/>
      <pc:docMkLst>
        <pc:docMk/>
      </pc:docMkLst>
      <pc:sldChg chg="modSp">
        <pc:chgData name="Phan Thế Duy" userId="S::duypt@hcmuit.edu.vn::5e9b9ff8-8bfd-40c4-a934-0fae842c79b4" providerId="AD" clId="Web-{F05AA461-B8F9-95C2-F092-F9EEA7754F34}" dt="2022-06-26T14:41:27.492" v="7" actId="20577"/>
        <pc:sldMkLst>
          <pc:docMk/>
          <pc:sldMk cId="0" sldId="456"/>
        </pc:sldMkLst>
        <pc:spChg chg="mod">
          <ac:chgData name="Phan Thế Duy" userId="S::duypt@hcmuit.edu.vn::5e9b9ff8-8bfd-40c4-a934-0fae842c79b4" providerId="AD" clId="Web-{F05AA461-B8F9-95C2-F092-F9EEA7754F34}" dt="2022-06-26T14:41:27.492" v="7" actId="20577"/>
          <ac:spMkLst>
            <pc:docMk/>
            <pc:sldMk cId="0" sldId="456"/>
            <ac:spMk id="12" creationId="{D2935C59-C4EC-4552-9E8E-47D6A6E4851D}"/>
          </ac:spMkLst>
        </pc:spChg>
      </pc:sldChg>
    </pc:docChg>
  </pc:docChgLst>
  <pc:docChgLst>
    <pc:chgData name="Phan Thế Duy" userId="5e9b9ff8-8bfd-40c4-a934-0fae842c79b4" providerId="ADAL" clId="{D8DA7471-305D-484E-8170-082BF09B3811}"/>
    <pc:docChg chg="custSel addSld delSld modSld modMainMaster">
      <pc:chgData name="Phan Thế Duy" userId="5e9b9ff8-8bfd-40c4-a934-0fae842c79b4" providerId="ADAL" clId="{D8DA7471-305D-484E-8170-082BF09B3811}" dt="2022-04-18T04:00:05.102" v="318" actId="14100"/>
      <pc:docMkLst>
        <pc:docMk/>
      </pc:docMkLst>
      <pc:sldChg chg="del">
        <pc:chgData name="Phan Thế Duy" userId="5e9b9ff8-8bfd-40c4-a934-0fae842c79b4" providerId="ADAL" clId="{D8DA7471-305D-484E-8170-082BF09B3811}" dt="2022-04-18T03:45:23.256" v="105" actId="47"/>
        <pc:sldMkLst>
          <pc:docMk/>
          <pc:sldMk cId="4006464905" sldId="287"/>
        </pc:sldMkLst>
      </pc:sldChg>
      <pc:sldChg chg="del">
        <pc:chgData name="Phan Thế Duy" userId="5e9b9ff8-8bfd-40c4-a934-0fae842c79b4" providerId="ADAL" clId="{D8DA7471-305D-484E-8170-082BF09B3811}" dt="2022-04-18T03:45:23.256" v="105" actId="47"/>
        <pc:sldMkLst>
          <pc:docMk/>
          <pc:sldMk cId="2242001389" sldId="374"/>
        </pc:sldMkLst>
      </pc:sldChg>
      <pc:sldChg chg="del">
        <pc:chgData name="Phan Thế Duy" userId="5e9b9ff8-8bfd-40c4-a934-0fae842c79b4" providerId="ADAL" clId="{D8DA7471-305D-484E-8170-082BF09B3811}" dt="2022-04-18T03:45:23.256" v="105" actId="47"/>
        <pc:sldMkLst>
          <pc:docMk/>
          <pc:sldMk cId="2535520992" sldId="425"/>
        </pc:sldMkLst>
      </pc:sldChg>
      <pc:sldChg chg="del">
        <pc:chgData name="Phan Thế Duy" userId="5e9b9ff8-8bfd-40c4-a934-0fae842c79b4" providerId="ADAL" clId="{D8DA7471-305D-484E-8170-082BF09B3811}" dt="2022-04-18T03:45:23.256" v="105" actId="47"/>
        <pc:sldMkLst>
          <pc:docMk/>
          <pc:sldMk cId="1646569793" sldId="426"/>
        </pc:sldMkLst>
      </pc:sldChg>
      <pc:sldChg chg="addSp delSp modSp del mod">
        <pc:chgData name="Phan Thế Duy" userId="5e9b9ff8-8bfd-40c4-a934-0fae842c79b4" providerId="ADAL" clId="{D8DA7471-305D-484E-8170-082BF09B3811}" dt="2022-04-18T03:55:24.967" v="250" actId="47"/>
        <pc:sldMkLst>
          <pc:docMk/>
          <pc:sldMk cId="3072501809" sldId="427"/>
        </pc:sldMkLst>
        <pc:spChg chg="del mod">
          <ac:chgData name="Phan Thế Duy" userId="5e9b9ff8-8bfd-40c4-a934-0fae842c79b4" providerId="ADAL" clId="{D8DA7471-305D-484E-8170-082BF09B3811}" dt="2022-04-18T03:52:37.473" v="230" actId="478"/>
          <ac:spMkLst>
            <pc:docMk/>
            <pc:sldMk cId="3072501809" sldId="427"/>
            <ac:spMk id="2" creationId="{71DD5255-AE4D-4F8C-8442-E89ED7FB1400}"/>
          </ac:spMkLst>
        </pc:spChg>
        <pc:spChg chg="del mod">
          <ac:chgData name="Phan Thế Duy" userId="5e9b9ff8-8bfd-40c4-a934-0fae842c79b4" providerId="ADAL" clId="{D8DA7471-305D-484E-8170-082BF09B3811}" dt="2022-04-18T03:47:12.677" v="142" actId="478"/>
          <ac:spMkLst>
            <pc:docMk/>
            <pc:sldMk cId="3072501809" sldId="427"/>
            <ac:spMk id="3" creationId="{7494A592-F69E-49DD-A736-C2E81C922706}"/>
          </ac:spMkLst>
        </pc:spChg>
        <pc:spChg chg="add del mod">
          <ac:chgData name="Phan Thế Duy" userId="5e9b9ff8-8bfd-40c4-a934-0fae842c79b4" providerId="ADAL" clId="{D8DA7471-305D-484E-8170-082BF09B3811}" dt="2022-04-18T03:47:16.037" v="143" actId="478"/>
          <ac:spMkLst>
            <pc:docMk/>
            <pc:sldMk cId="3072501809" sldId="427"/>
            <ac:spMk id="6" creationId="{BF79B4B4-840D-42E3-A110-D166B7BE3AD0}"/>
          </ac:spMkLst>
        </pc:spChg>
        <pc:spChg chg="add del mod">
          <ac:chgData name="Phan Thế Duy" userId="5e9b9ff8-8bfd-40c4-a934-0fae842c79b4" providerId="ADAL" clId="{D8DA7471-305D-484E-8170-082BF09B3811}" dt="2022-04-18T03:54:11.877" v="234" actId="478"/>
          <ac:spMkLst>
            <pc:docMk/>
            <pc:sldMk cId="3072501809" sldId="427"/>
            <ac:spMk id="8" creationId="{D490064B-DEB3-4E08-A6D8-1B8CA277E6F4}"/>
          </ac:spMkLst>
        </pc:spChg>
        <pc:spChg chg="del mod">
          <ac:chgData name="Phan Thế Duy" userId="5e9b9ff8-8bfd-40c4-a934-0fae842c79b4" providerId="ADAL" clId="{D8DA7471-305D-484E-8170-082BF09B3811}" dt="2022-04-18T03:54:06.685" v="232" actId="478"/>
          <ac:spMkLst>
            <pc:docMk/>
            <pc:sldMk cId="3072501809" sldId="427"/>
            <ac:spMk id="10" creationId="{F6D31DDF-DF9C-4576-80EA-A654E4CD0E94}"/>
          </ac:spMkLst>
        </pc:spChg>
        <pc:spChg chg="del mod">
          <ac:chgData name="Phan Thế Duy" userId="5e9b9ff8-8bfd-40c4-a934-0fae842c79b4" providerId="ADAL" clId="{D8DA7471-305D-484E-8170-082BF09B3811}" dt="2022-04-18T03:51:19.386" v="222" actId="478"/>
          <ac:spMkLst>
            <pc:docMk/>
            <pc:sldMk cId="3072501809" sldId="427"/>
            <ac:spMk id="15" creationId="{BE32BE3A-A33B-4ED1-A5AC-AB51F56EB843}"/>
          </ac:spMkLst>
        </pc:spChg>
        <pc:picChg chg="del mod">
          <ac:chgData name="Phan Thế Duy" userId="5e9b9ff8-8bfd-40c4-a934-0fae842c79b4" providerId="ADAL" clId="{D8DA7471-305D-484E-8170-082BF09B3811}" dt="2022-04-18T03:54:08.964" v="233" actId="478"/>
          <ac:picMkLst>
            <pc:docMk/>
            <pc:sldMk cId="3072501809" sldId="427"/>
            <ac:picMk id="9" creationId="{6E142685-9F6D-45FF-9CB8-1B195AF98E74}"/>
          </ac:picMkLst>
        </pc:picChg>
        <pc:picChg chg="mod">
          <ac:chgData name="Phan Thế Duy" userId="5e9b9ff8-8bfd-40c4-a934-0fae842c79b4" providerId="ADAL" clId="{D8DA7471-305D-484E-8170-082BF09B3811}" dt="2022-04-18T03:55:04.769" v="245" actId="14100"/>
          <ac:picMkLst>
            <pc:docMk/>
            <pc:sldMk cId="3072501809" sldId="427"/>
            <ac:picMk id="11" creationId="{CD4C9177-FCF7-4293-9761-B2A3B1D7FADB}"/>
          </ac:picMkLst>
        </pc:picChg>
        <pc:picChg chg="add del mod">
          <ac:chgData name="Phan Thế Duy" userId="5e9b9ff8-8bfd-40c4-a934-0fae842c79b4" providerId="ADAL" clId="{D8DA7471-305D-484E-8170-082BF09B3811}" dt="2022-04-18T03:55:19.138" v="249" actId="478"/>
          <ac:picMkLst>
            <pc:docMk/>
            <pc:sldMk cId="3072501809" sldId="427"/>
            <ac:picMk id="12" creationId="{2B37083F-1EFE-467E-A7EE-6246358BC86D}"/>
          </ac:picMkLst>
        </pc:picChg>
      </pc:sldChg>
      <pc:sldChg chg="modSp mod">
        <pc:chgData name="Phan Thế Duy" userId="5e9b9ff8-8bfd-40c4-a934-0fae842c79b4" providerId="ADAL" clId="{D8DA7471-305D-484E-8170-082BF09B3811}" dt="2022-04-18T03:52:27.705" v="229" actId="1076"/>
        <pc:sldMkLst>
          <pc:docMk/>
          <pc:sldMk cId="0" sldId="456"/>
        </pc:sldMkLst>
        <pc:spChg chg="mod">
          <ac:chgData name="Phan Thế Duy" userId="5e9b9ff8-8bfd-40c4-a934-0fae842c79b4" providerId="ADAL" clId="{D8DA7471-305D-484E-8170-082BF09B3811}" dt="2022-04-18T03:43:54.201" v="15" actId="20577"/>
          <ac:spMkLst>
            <pc:docMk/>
            <pc:sldMk cId="0" sldId="456"/>
            <ac:spMk id="25" creationId="{75409049-75FB-4C59-970D-160988C53188}"/>
          </ac:spMkLst>
        </pc:spChg>
        <pc:spChg chg="mod">
          <ac:chgData name="Phan Thế Duy" userId="5e9b9ff8-8bfd-40c4-a934-0fae842c79b4" providerId="ADAL" clId="{D8DA7471-305D-484E-8170-082BF09B3811}" dt="2022-04-18T03:44:18.495" v="50" actId="5793"/>
          <ac:spMkLst>
            <pc:docMk/>
            <pc:sldMk cId="0" sldId="456"/>
            <ac:spMk id="106" creationId="{00000000-0000-0000-0000-000000000000}"/>
          </ac:spMkLst>
        </pc:spChg>
        <pc:spChg chg="mod">
          <ac:chgData name="Phan Thế Duy" userId="5e9b9ff8-8bfd-40c4-a934-0fae842c79b4" providerId="ADAL" clId="{D8DA7471-305D-484E-8170-082BF09B3811}" dt="2022-04-18T03:44:04.713" v="34" actId="20577"/>
          <ac:spMkLst>
            <pc:docMk/>
            <pc:sldMk cId="0" sldId="456"/>
            <ac:spMk id="107" creationId="{00000000-0000-0000-0000-000000000000}"/>
          </ac:spMkLst>
        </pc:spChg>
        <pc:picChg chg="mod">
          <ac:chgData name="Phan Thế Duy" userId="5e9b9ff8-8bfd-40c4-a934-0fae842c79b4" providerId="ADAL" clId="{D8DA7471-305D-484E-8170-082BF09B3811}" dt="2022-04-18T03:52:27.705" v="229" actId="1076"/>
          <ac:picMkLst>
            <pc:docMk/>
            <pc:sldMk cId="0" sldId="456"/>
            <ac:picMk id="15" creationId="{70514A20-AAE6-4C0B-BD55-D79A9292B1C2}"/>
          </ac:picMkLst>
        </pc:picChg>
      </pc:sldChg>
      <pc:sldChg chg="del">
        <pc:chgData name="Phan Thế Duy" userId="5e9b9ff8-8bfd-40c4-a934-0fae842c79b4" providerId="ADAL" clId="{D8DA7471-305D-484E-8170-082BF09B3811}" dt="2022-04-18T03:45:23.256" v="105" actId="47"/>
        <pc:sldMkLst>
          <pc:docMk/>
          <pc:sldMk cId="3630832530" sldId="459"/>
        </pc:sldMkLst>
      </pc:sldChg>
      <pc:sldChg chg="del">
        <pc:chgData name="Phan Thế Duy" userId="5e9b9ff8-8bfd-40c4-a934-0fae842c79b4" providerId="ADAL" clId="{D8DA7471-305D-484E-8170-082BF09B3811}" dt="2022-04-18T03:45:23.256" v="105" actId="47"/>
        <pc:sldMkLst>
          <pc:docMk/>
          <pc:sldMk cId="3534883612" sldId="460"/>
        </pc:sldMkLst>
      </pc:sldChg>
      <pc:sldChg chg="del">
        <pc:chgData name="Phan Thế Duy" userId="5e9b9ff8-8bfd-40c4-a934-0fae842c79b4" providerId="ADAL" clId="{D8DA7471-305D-484E-8170-082BF09B3811}" dt="2022-04-18T03:45:23.256" v="105" actId="47"/>
        <pc:sldMkLst>
          <pc:docMk/>
          <pc:sldMk cId="2650492734" sldId="461"/>
        </pc:sldMkLst>
      </pc:sldChg>
      <pc:sldChg chg="del">
        <pc:chgData name="Phan Thế Duy" userId="5e9b9ff8-8bfd-40c4-a934-0fae842c79b4" providerId="ADAL" clId="{D8DA7471-305D-484E-8170-082BF09B3811}" dt="2022-04-18T03:45:23.256" v="105" actId="47"/>
        <pc:sldMkLst>
          <pc:docMk/>
          <pc:sldMk cId="2510193775" sldId="462"/>
        </pc:sldMkLst>
      </pc:sldChg>
      <pc:sldChg chg="del">
        <pc:chgData name="Phan Thế Duy" userId="5e9b9ff8-8bfd-40c4-a934-0fae842c79b4" providerId="ADAL" clId="{D8DA7471-305D-484E-8170-082BF09B3811}" dt="2022-04-18T03:45:23.256" v="105" actId="47"/>
        <pc:sldMkLst>
          <pc:docMk/>
          <pc:sldMk cId="1286169305" sldId="557"/>
        </pc:sldMkLst>
      </pc:sldChg>
      <pc:sldChg chg="del">
        <pc:chgData name="Phan Thế Duy" userId="5e9b9ff8-8bfd-40c4-a934-0fae842c79b4" providerId="ADAL" clId="{D8DA7471-305D-484E-8170-082BF09B3811}" dt="2022-04-18T03:45:23.256" v="105" actId="47"/>
        <pc:sldMkLst>
          <pc:docMk/>
          <pc:sldMk cId="1051116278" sldId="558"/>
        </pc:sldMkLst>
      </pc:sldChg>
      <pc:sldChg chg="del">
        <pc:chgData name="Phan Thế Duy" userId="5e9b9ff8-8bfd-40c4-a934-0fae842c79b4" providerId="ADAL" clId="{D8DA7471-305D-484E-8170-082BF09B3811}" dt="2022-04-18T03:45:23.256" v="105" actId="47"/>
        <pc:sldMkLst>
          <pc:docMk/>
          <pc:sldMk cId="4256087880" sldId="559"/>
        </pc:sldMkLst>
      </pc:sldChg>
      <pc:sldChg chg="del">
        <pc:chgData name="Phan Thế Duy" userId="5e9b9ff8-8bfd-40c4-a934-0fae842c79b4" providerId="ADAL" clId="{D8DA7471-305D-484E-8170-082BF09B3811}" dt="2022-04-18T03:45:23.256" v="105" actId="47"/>
        <pc:sldMkLst>
          <pc:docMk/>
          <pc:sldMk cId="2658995035" sldId="560"/>
        </pc:sldMkLst>
      </pc:sldChg>
      <pc:sldChg chg="del">
        <pc:chgData name="Phan Thế Duy" userId="5e9b9ff8-8bfd-40c4-a934-0fae842c79b4" providerId="ADAL" clId="{D8DA7471-305D-484E-8170-082BF09B3811}" dt="2022-04-18T03:45:23.256" v="105" actId="47"/>
        <pc:sldMkLst>
          <pc:docMk/>
          <pc:sldMk cId="2697680528" sldId="561"/>
        </pc:sldMkLst>
      </pc:sldChg>
      <pc:sldChg chg="del">
        <pc:chgData name="Phan Thế Duy" userId="5e9b9ff8-8bfd-40c4-a934-0fae842c79b4" providerId="ADAL" clId="{D8DA7471-305D-484E-8170-082BF09B3811}" dt="2022-04-18T03:45:23.256" v="105" actId="47"/>
        <pc:sldMkLst>
          <pc:docMk/>
          <pc:sldMk cId="1560376205" sldId="563"/>
        </pc:sldMkLst>
      </pc:sldChg>
      <pc:sldChg chg="del">
        <pc:chgData name="Phan Thế Duy" userId="5e9b9ff8-8bfd-40c4-a934-0fae842c79b4" providerId="ADAL" clId="{D8DA7471-305D-484E-8170-082BF09B3811}" dt="2022-04-18T03:45:23.256" v="105" actId="47"/>
        <pc:sldMkLst>
          <pc:docMk/>
          <pc:sldMk cId="867377740" sldId="564"/>
        </pc:sldMkLst>
      </pc:sldChg>
      <pc:sldChg chg="del">
        <pc:chgData name="Phan Thế Duy" userId="5e9b9ff8-8bfd-40c4-a934-0fae842c79b4" providerId="ADAL" clId="{D8DA7471-305D-484E-8170-082BF09B3811}" dt="2022-04-18T03:45:23.256" v="105" actId="47"/>
        <pc:sldMkLst>
          <pc:docMk/>
          <pc:sldMk cId="1535766556" sldId="566"/>
        </pc:sldMkLst>
      </pc:sldChg>
      <pc:sldChg chg="del">
        <pc:chgData name="Phan Thế Duy" userId="5e9b9ff8-8bfd-40c4-a934-0fae842c79b4" providerId="ADAL" clId="{D8DA7471-305D-484E-8170-082BF09B3811}" dt="2022-04-18T03:45:23.256" v="105" actId="47"/>
        <pc:sldMkLst>
          <pc:docMk/>
          <pc:sldMk cId="4225883691" sldId="567"/>
        </pc:sldMkLst>
      </pc:sldChg>
      <pc:sldChg chg="del">
        <pc:chgData name="Phan Thế Duy" userId="5e9b9ff8-8bfd-40c4-a934-0fae842c79b4" providerId="ADAL" clId="{D8DA7471-305D-484E-8170-082BF09B3811}" dt="2022-04-18T03:45:23.256" v="105" actId="47"/>
        <pc:sldMkLst>
          <pc:docMk/>
          <pc:sldMk cId="2713268455" sldId="568"/>
        </pc:sldMkLst>
      </pc:sldChg>
      <pc:sldChg chg="del">
        <pc:chgData name="Phan Thế Duy" userId="5e9b9ff8-8bfd-40c4-a934-0fae842c79b4" providerId="ADAL" clId="{D8DA7471-305D-484E-8170-082BF09B3811}" dt="2022-04-18T03:45:23.256" v="105" actId="47"/>
        <pc:sldMkLst>
          <pc:docMk/>
          <pc:sldMk cId="3514042238" sldId="569"/>
        </pc:sldMkLst>
      </pc:sldChg>
      <pc:sldChg chg="del">
        <pc:chgData name="Phan Thế Duy" userId="5e9b9ff8-8bfd-40c4-a934-0fae842c79b4" providerId="ADAL" clId="{D8DA7471-305D-484E-8170-082BF09B3811}" dt="2022-04-18T03:45:23.256" v="105" actId="47"/>
        <pc:sldMkLst>
          <pc:docMk/>
          <pc:sldMk cId="2002144076" sldId="570"/>
        </pc:sldMkLst>
      </pc:sldChg>
      <pc:sldChg chg="del">
        <pc:chgData name="Phan Thế Duy" userId="5e9b9ff8-8bfd-40c4-a934-0fae842c79b4" providerId="ADAL" clId="{D8DA7471-305D-484E-8170-082BF09B3811}" dt="2022-04-18T03:45:23.256" v="105" actId="47"/>
        <pc:sldMkLst>
          <pc:docMk/>
          <pc:sldMk cId="2446462716" sldId="572"/>
        </pc:sldMkLst>
      </pc:sldChg>
      <pc:sldChg chg="del">
        <pc:chgData name="Phan Thế Duy" userId="5e9b9ff8-8bfd-40c4-a934-0fae842c79b4" providerId="ADAL" clId="{D8DA7471-305D-484E-8170-082BF09B3811}" dt="2022-04-18T03:45:23.256" v="105" actId="47"/>
        <pc:sldMkLst>
          <pc:docMk/>
          <pc:sldMk cId="480482491" sldId="573"/>
        </pc:sldMkLst>
      </pc:sldChg>
      <pc:sldChg chg="del">
        <pc:chgData name="Phan Thế Duy" userId="5e9b9ff8-8bfd-40c4-a934-0fae842c79b4" providerId="ADAL" clId="{D8DA7471-305D-484E-8170-082BF09B3811}" dt="2022-04-18T03:45:23.256" v="105" actId="47"/>
        <pc:sldMkLst>
          <pc:docMk/>
          <pc:sldMk cId="4229415118" sldId="574"/>
        </pc:sldMkLst>
      </pc:sldChg>
      <pc:sldChg chg="del">
        <pc:chgData name="Phan Thế Duy" userId="5e9b9ff8-8bfd-40c4-a934-0fae842c79b4" providerId="ADAL" clId="{D8DA7471-305D-484E-8170-082BF09B3811}" dt="2022-04-18T03:45:23.256" v="105" actId="47"/>
        <pc:sldMkLst>
          <pc:docMk/>
          <pc:sldMk cId="2781326653" sldId="575"/>
        </pc:sldMkLst>
      </pc:sldChg>
      <pc:sldChg chg="del">
        <pc:chgData name="Phan Thế Duy" userId="5e9b9ff8-8bfd-40c4-a934-0fae842c79b4" providerId="ADAL" clId="{D8DA7471-305D-484E-8170-082BF09B3811}" dt="2022-04-18T03:45:23.256" v="105" actId="47"/>
        <pc:sldMkLst>
          <pc:docMk/>
          <pc:sldMk cId="2937297881" sldId="576"/>
        </pc:sldMkLst>
      </pc:sldChg>
      <pc:sldChg chg="del">
        <pc:chgData name="Phan Thế Duy" userId="5e9b9ff8-8bfd-40c4-a934-0fae842c79b4" providerId="ADAL" clId="{D8DA7471-305D-484E-8170-082BF09B3811}" dt="2022-04-18T03:45:23.256" v="105" actId="47"/>
        <pc:sldMkLst>
          <pc:docMk/>
          <pc:sldMk cId="4109844053" sldId="578"/>
        </pc:sldMkLst>
      </pc:sldChg>
      <pc:sldChg chg="modSp del mod">
        <pc:chgData name="Phan Thế Duy" userId="5e9b9ff8-8bfd-40c4-a934-0fae842c79b4" providerId="ADAL" clId="{D8DA7471-305D-484E-8170-082BF09B3811}" dt="2022-04-18T03:49:16.437" v="214" actId="47"/>
        <pc:sldMkLst>
          <pc:docMk/>
          <pc:sldMk cId="3071763863" sldId="581"/>
        </pc:sldMkLst>
        <pc:spChg chg="mod">
          <ac:chgData name="Phan Thế Duy" userId="5e9b9ff8-8bfd-40c4-a934-0fae842c79b4" providerId="ADAL" clId="{D8DA7471-305D-484E-8170-082BF09B3811}" dt="2022-04-18T03:45:04.010" v="104" actId="5793"/>
          <ac:spMkLst>
            <pc:docMk/>
            <pc:sldMk cId="3071763863" sldId="581"/>
            <ac:spMk id="3" creationId="{88F6C4BC-A0F5-4BC4-AB89-26C54DB39DCB}"/>
          </ac:spMkLst>
        </pc:spChg>
      </pc:sldChg>
      <pc:sldChg chg="modSp new mod">
        <pc:chgData name="Phan Thế Duy" userId="5e9b9ff8-8bfd-40c4-a934-0fae842c79b4" providerId="ADAL" clId="{D8DA7471-305D-484E-8170-082BF09B3811}" dt="2022-04-18T03:49:12.641" v="213" actId="20577"/>
        <pc:sldMkLst>
          <pc:docMk/>
          <pc:sldMk cId="137527922" sldId="582"/>
        </pc:sldMkLst>
        <pc:spChg chg="mod">
          <ac:chgData name="Phan Thế Duy" userId="5e9b9ff8-8bfd-40c4-a934-0fae842c79b4" providerId="ADAL" clId="{D8DA7471-305D-484E-8170-082BF09B3811}" dt="2022-04-18T03:49:12.641" v="213" actId="20577"/>
          <ac:spMkLst>
            <pc:docMk/>
            <pc:sldMk cId="137527922" sldId="582"/>
            <ac:spMk id="2" creationId="{B76FF0C8-6542-4400-B404-1788A5C9E3D1}"/>
          </ac:spMkLst>
        </pc:spChg>
        <pc:spChg chg="mod">
          <ac:chgData name="Phan Thế Duy" userId="5e9b9ff8-8bfd-40c4-a934-0fae842c79b4" providerId="ADAL" clId="{D8DA7471-305D-484E-8170-082BF09B3811}" dt="2022-04-18T03:49:03.172" v="185"/>
          <ac:spMkLst>
            <pc:docMk/>
            <pc:sldMk cId="137527922" sldId="582"/>
            <ac:spMk id="3" creationId="{DDB11A3D-6222-417B-B8D9-AB891FD40BE0}"/>
          </ac:spMkLst>
        </pc:spChg>
      </pc:sldChg>
      <pc:sldChg chg="del">
        <pc:chgData name="Phan Thế Duy" userId="5e9b9ff8-8bfd-40c4-a934-0fae842c79b4" providerId="ADAL" clId="{D8DA7471-305D-484E-8170-082BF09B3811}" dt="2022-04-18T03:45:23.256" v="105" actId="47"/>
        <pc:sldMkLst>
          <pc:docMk/>
          <pc:sldMk cId="2762217538" sldId="582"/>
        </pc:sldMkLst>
      </pc:sldChg>
      <pc:sldChg chg="new">
        <pc:chgData name="Phan Thế Duy" userId="5e9b9ff8-8bfd-40c4-a934-0fae842c79b4" providerId="ADAL" clId="{D8DA7471-305D-484E-8170-082BF09B3811}" dt="2022-04-18T03:45:27.148" v="107" actId="680"/>
        <pc:sldMkLst>
          <pc:docMk/>
          <pc:sldMk cId="909676174" sldId="583"/>
        </pc:sldMkLst>
      </pc:sldChg>
      <pc:sldChg chg="del">
        <pc:chgData name="Phan Thế Duy" userId="5e9b9ff8-8bfd-40c4-a934-0fae842c79b4" providerId="ADAL" clId="{D8DA7471-305D-484E-8170-082BF09B3811}" dt="2022-04-18T03:45:23.256" v="105" actId="47"/>
        <pc:sldMkLst>
          <pc:docMk/>
          <pc:sldMk cId="2948668712" sldId="583"/>
        </pc:sldMkLst>
      </pc:sldChg>
      <pc:sldChg chg="new">
        <pc:chgData name="Phan Thế Duy" userId="5e9b9ff8-8bfd-40c4-a934-0fae842c79b4" providerId="ADAL" clId="{D8DA7471-305D-484E-8170-082BF09B3811}" dt="2022-04-18T03:49:19.437" v="215" actId="680"/>
        <pc:sldMkLst>
          <pc:docMk/>
          <pc:sldMk cId="133151203" sldId="584"/>
        </pc:sldMkLst>
      </pc:sldChg>
      <pc:sldChg chg="del">
        <pc:chgData name="Phan Thế Duy" userId="5e9b9ff8-8bfd-40c4-a934-0fae842c79b4" providerId="ADAL" clId="{D8DA7471-305D-484E-8170-082BF09B3811}" dt="2022-04-18T03:45:23.256" v="105" actId="47"/>
        <pc:sldMkLst>
          <pc:docMk/>
          <pc:sldMk cId="1022075825" sldId="585"/>
        </pc:sldMkLst>
      </pc:sldChg>
      <pc:sldChg chg="new">
        <pc:chgData name="Phan Thế Duy" userId="5e9b9ff8-8bfd-40c4-a934-0fae842c79b4" providerId="ADAL" clId="{D8DA7471-305D-484E-8170-082BF09B3811}" dt="2022-04-18T03:49:20.068" v="216" actId="680"/>
        <pc:sldMkLst>
          <pc:docMk/>
          <pc:sldMk cId="3502397161" sldId="585"/>
        </pc:sldMkLst>
      </pc:sldChg>
      <pc:sldChg chg="del">
        <pc:chgData name="Phan Thế Duy" userId="5e9b9ff8-8bfd-40c4-a934-0fae842c79b4" providerId="ADAL" clId="{D8DA7471-305D-484E-8170-082BF09B3811}" dt="2022-04-18T03:43:38.349" v="0" actId="47"/>
        <pc:sldMkLst>
          <pc:docMk/>
          <pc:sldMk cId="2336617193" sldId="586"/>
        </pc:sldMkLst>
      </pc:sldChg>
      <pc:sldChg chg="addSp delSp modSp add mod">
        <pc:chgData name="Phan Thế Duy" userId="5e9b9ff8-8bfd-40c4-a934-0fae842c79b4" providerId="ADAL" clId="{D8DA7471-305D-484E-8170-082BF09B3811}" dt="2022-04-18T03:58:27.653" v="291" actId="14100"/>
        <pc:sldMkLst>
          <pc:docMk/>
          <pc:sldMk cId="2845033605" sldId="586"/>
        </pc:sldMkLst>
        <pc:spChg chg="mod">
          <ac:chgData name="Phan Thế Duy" userId="5e9b9ff8-8bfd-40c4-a934-0fae842c79b4" providerId="ADAL" clId="{D8DA7471-305D-484E-8170-082BF09B3811}" dt="2022-04-18T03:57:31.882" v="283" actId="14100"/>
          <ac:spMkLst>
            <pc:docMk/>
            <pc:sldMk cId="2845033605" sldId="586"/>
            <ac:spMk id="2" creationId="{71DD5255-AE4D-4F8C-8442-E89ED7FB1400}"/>
          </ac:spMkLst>
        </pc:spChg>
        <pc:spChg chg="mod">
          <ac:chgData name="Phan Thế Duy" userId="5e9b9ff8-8bfd-40c4-a934-0fae842c79b4" providerId="ADAL" clId="{D8DA7471-305D-484E-8170-082BF09B3811}" dt="2022-04-18T03:56:51.580" v="264" actId="20577"/>
          <ac:spMkLst>
            <pc:docMk/>
            <pc:sldMk cId="2845033605" sldId="586"/>
            <ac:spMk id="10" creationId="{F6D31DDF-DF9C-4576-80EA-A654E4CD0E94}"/>
          </ac:spMkLst>
        </pc:spChg>
        <pc:picChg chg="add mod">
          <ac:chgData name="Phan Thế Duy" userId="5e9b9ff8-8bfd-40c4-a934-0fae842c79b4" providerId="ADAL" clId="{D8DA7471-305D-484E-8170-082BF09B3811}" dt="2022-04-18T03:56:43.106" v="262"/>
          <ac:picMkLst>
            <pc:docMk/>
            <pc:sldMk cId="2845033605" sldId="586"/>
            <ac:picMk id="8" creationId="{662E8E6C-6F5F-4E63-8FF6-F96A95ADD0CA}"/>
          </ac:picMkLst>
        </pc:picChg>
        <pc:picChg chg="mod">
          <ac:chgData name="Phan Thế Duy" userId="5e9b9ff8-8bfd-40c4-a934-0fae842c79b4" providerId="ADAL" clId="{D8DA7471-305D-484E-8170-082BF09B3811}" dt="2022-04-18T03:56:27.725" v="260" actId="1076"/>
          <ac:picMkLst>
            <pc:docMk/>
            <pc:sldMk cId="2845033605" sldId="586"/>
            <ac:picMk id="9" creationId="{6E142685-9F6D-45FF-9CB8-1B195AF98E74}"/>
          </ac:picMkLst>
        </pc:picChg>
        <pc:picChg chg="mod">
          <ac:chgData name="Phan Thế Duy" userId="5e9b9ff8-8bfd-40c4-a934-0fae842c79b4" providerId="ADAL" clId="{D8DA7471-305D-484E-8170-082BF09B3811}" dt="2022-04-18T03:58:27.653" v="291" actId="14100"/>
          <ac:picMkLst>
            <pc:docMk/>
            <pc:sldMk cId="2845033605" sldId="586"/>
            <ac:picMk id="11" creationId="{CD4C9177-FCF7-4293-9761-B2A3B1D7FADB}"/>
          </ac:picMkLst>
        </pc:picChg>
        <pc:picChg chg="add del">
          <ac:chgData name="Phan Thế Duy" userId="5e9b9ff8-8bfd-40c4-a934-0fae842c79b4" providerId="ADAL" clId="{D8DA7471-305D-484E-8170-082BF09B3811}" dt="2022-04-18T03:55:59.469" v="254" actId="478"/>
          <ac:picMkLst>
            <pc:docMk/>
            <pc:sldMk cId="2845033605" sldId="586"/>
            <ac:picMk id="12" creationId="{2B37083F-1EFE-467E-A7EE-6246358BC86D}"/>
          </ac:picMkLst>
        </pc:picChg>
      </pc:sldChg>
      <pc:sldChg chg="addSp delSp modSp add mod">
        <pc:chgData name="Phan Thế Duy" userId="5e9b9ff8-8bfd-40c4-a934-0fae842c79b4" providerId="ADAL" clId="{D8DA7471-305D-484E-8170-082BF09B3811}" dt="2022-04-18T04:00:05.102" v="318" actId="14100"/>
        <pc:sldMkLst>
          <pc:docMk/>
          <pc:sldMk cId="1689994692" sldId="587"/>
        </pc:sldMkLst>
        <pc:spChg chg="mod">
          <ac:chgData name="Phan Thế Duy" userId="5e9b9ff8-8bfd-40c4-a934-0fae842c79b4" providerId="ADAL" clId="{D8DA7471-305D-484E-8170-082BF09B3811}" dt="2022-04-18T03:59:42.636" v="310" actId="20577"/>
          <ac:spMkLst>
            <pc:docMk/>
            <pc:sldMk cId="1689994692" sldId="587"/>
            <ac:spMk id="10" creationId="{F6D31DDF-DF9C-4576-80EA-A654E4CD0E94}"/>
          </ac:spMkLst>
        </pc:spChg>
        <pc:picChg chg="add mod">
          <ac:chgData name="Phan Thế Duy" userId="5e9b9ff8-8bfd-40c4-a934-0fae842c79b4" providerId="ADAL" clId="{D8DA7471-305D-484E-8170-082BF09B3811}" dt="2022-04-18T04:00:05.102" v="318" actId="14100"/>
          <ac:picMkLst>
            <pc:docMk/>
            <pc:sldMk cId="1689994692" sldId="587"/>
            <ac:picMk id="8" creationId="{EE84E1ED-388C-423A-AC19-F78056C9AC89}"/>
          </ac:picMkLst>
        </pc:picChg>
        <pc:picChg chg="mod">
          <ac:chgData name="Phan Thế Duy" userId="5e9b9ff8-8bfd-40c4-a934-0fae842c79b4" providerId="ADAL" clId="{D8DA7471-305D-484E-8170-082BF09B3811}" dt="2022-04-18T04:00:01.583" v="316" actId="1076"/>
          <ac:picMkLst>
            <pc:docMk/>
            <pc:sldMk cId="1689994692" sldId="587"/>
            <ac:picMk id="9" creationId="{6E142685-9F6D-45FF-9CB8-1B195AF98E74}"/>
          </ac:picMkLst>
        </pc:picChg>
        <pc:picChg chg="del">
          <ac:chgData name="Phan Thế Duy" userId="5e9b9ff8-8bfd-40c4-a934-0fae842c79b4" providerId="ADAL" clId="{D8DA7471-305D-484E-8170-082BF09B3811}" dt="2022-04-18T03:58:42.848" v="292" actId="478"/>
          <ac:picMkLst>
            <pc:docMk/>
            <pc:sldMk cId="1689994692" sldId="587"/>
            <ac:picMk id="11" creationId="{CD4C9177-FCF7-4293-9761-B2A3B1D7FADB}"/>
          </ac:picMkLst>
        </pc:picChg>
        <pc:picChg chg="mod">
          <ac:chgData name="Phan Thế Duy" userId="5e9b9ff8-8bfd-40c4-a934-0fae842c79b4" providerId="ADAL" clId="{D8DA7471-305D-484E-8170-082BF09B3811}" dt="2022-04-18T03:58:55.195" v="296" actId="1076"/>
          <ac:picMkLst>
            <pc:docMk/>
            <pc:sldMk cId="1689994692" sldId="587"/>
            <ac:picMk id="12" creationId="{2B37083F-1EFE-467E-A7EE-6246358BC86D}"/>
          </ac:picMkLst>
        </pc:picChg>
      </pc:sldChg>
      <pc:sldChg chg="del">
        <pc:chgData name="Phan Thế Duy" userId="5e9b9ff8-8bfd-40c4-a934-0fae842c79b4" providerId="ADAL" clId="{D8DA7471-305D-484E-8170-082BF09B3811}" dt="2022-04-18T03:45:23.256" v="105" actId="47"/>
        <pc:sldMkLst>
          <pc:docMk/>
          <pc:sldMk cId="2376341928" sldId="587"/>
        </pc:sldMkLst>
      </pc:sldChg>
      <pc:sldChg chg="del">
        <pc:chgData name="Phan Thế Duy" userId="5e9b9ff8-8bfd-40c4-a934-0fae842c79b4" providerId="ADAL" clId="{D8DA7471-305D-484E-8170-082BF09B3811}" dt="2022-04-18T03:45:23.256" v="105" actId="47"/>
        <pc:sldMkLst>
          <pc:docMk/>
          <pc:sldMk cId="1848520036" sldId="588"/>
        </pc:sldMkLst>
      </pc:sldChg>
      <pc:sldChg chg="del">
        <pc:chgData name="Phan Thế Duy" userId="5e9b9ff8-8bfd-40c4-a934-0fae842c79b4" providerId="ADAL" clId="{D8DA7471-305D-484E-8170-082BF09B3811}" dt="2022-04-18T03:45:23.256" v="105" actId="47"/>
        <pc:sldMkLst>
          <pc:docMk/>
          <pc:sldMk cId="79022323" sldId="589"/>
        </pc:sldMkLst>
      </pc:sldChg>
      <pc:sldChg chg="del">
        <pc:chgData name="Phan Thế Duy" userId="5e9b9ff8-8bfd-40c4-a934-0fae842c79b4" providerId="ADAL" clId="{D8DA7471-305D-484E-8170-082BF09B3811}" dt="2022-04-18T03:45:23.256" v="105" actId="47"/>
        <pc:sldMkLst>
          <pc:docMk/>
          <pc:sldMk cId="2647003426" sldId="590"/>
        </pc:sldMkLst>
      </pc:sldChg>
      <pc:sldChg chg="del">
        <pc:chgData name="Phan Thế Duy" userId="5e9b9ff8-8bfd-40c4-a934-0fae842c79b4" providerId="ADAL" clId="{D8DA7471-305D-484E-8170-082BF09B3811}" dt="2022-04-18T03:45:23.256" v="105" actId="47"/>
        <pc:sldMkLst>
          <pc:docMk/>
          <pc:sldMk cId="2183640257" sldId="592"/>
        </pc:sldMkLst>
      </pc:sldChg>
      <pc:sldChg chg="del">
        <pc:chgData name="Phan Thế Duy" userId="5e9b9ff8-8bfd-40c4-a934-0fae842c79b4" providerId="ADAL" clId="{D8DA7471-305D-484E-8170-082BF09B3811}" dt="2022-04-18T03:45:23.256" v="105" actId="47"/>
        <pc:sldMkLst>
          <pc:docMk/>
          <pc:sldMk cId="2143731789" sldId="594"/>
        </pc:sldMkLst>
      </pc:sldChg>
      <pc:sldChg chg="del">
        <pc:chgData name="Phan Thế Duy" userId="5e9b9ff8-8bfd-40c4-a934-0fae842c79b4" providerId="ADAL" clId="{D8DA7471-305D-484E-8170-082BF09B3811}" dt="2022-04-18T03:45:23.256" v="105" actId="47"/>
        <pc:sldMkLst>
          <pc:docMk/>
          <pc:sldMk cId="577926712" sldId="595"/>
        </pc:sldMkLst>
      </pc:sldChg>
      <pc:sldChg chg="del">
        <pc:chgData name="Phan Thế Duy" userId="5e9b9ff8-8bfd-40c4-a934-0fae842c79b4" providerId="ADAL" clId="{D8DA7471-305D-484E-8170-082BF09B3811}" dt="2022-04-18T03:45:23.256" v="105" actId="47"/>
        <pc:sldMkLst>
          <pc:docMk/>
          <pc:sldMk cId="3716188803" sldId="596"/>
        </pc:sldMkLst>
      </pc:sldChg>
      <pc:sldChg chg="del">
        <pc:chgData name="Phan Thế Duy" userId="5e9b9ff8-8bfd-40c4-a934-0fae842c79b4" providerId="ADAL" clId="{D8DA7471-305D-484E-8170-082BF09B3811}" dt="2022-04-18T03:45:23.256" v="105" actId="47"/>
        <pc:sldMkLst>
          <pc:docMk/>
          <pc:sldMk cId="3299070684" sldId="597"/>
        </pc:sldMkLst>
      </pc:sldChg>
      <pc:sldChg chg="del">
        <pc:chgData name="Phan Thế Duy" userId="5e9b9ff8-8bfd-40c4-a934-0fae842c79b4" providerId="ADAL" clId="{D8DA7471-305D-484E-8170-082BF09B3811}" dt="2022-04-18T03:45:23.256" v="105" actId="47"/>
        <pc:sldMkLst>
          <pc:docMk/>
          <pc:sldMk cId="2250850" sldId="598"/>
        </pc:sldMkLst>
      </pc:sldChg>
      <pc:sldChg chg="del">
        <pc:chgData name="Phan Thế Duy" userId="5e9b9ff8-8bfd-40c4-a934-0fae842c79b4" providerId="ADAL" clId="{D8DA7471-305D-484E-8170-082BF09B3811}" dt="2022-04-18T03:45:23.256" v="105" actId="47"/>
        <pc:sldMkLst>
          <pc:docMk/>
          <pc:sldMk cId="2956108409" sldId="600"/>
        </pc:sldMkLst>
      </pc:sldChg>
      <pc:sldChg chg="del">
        <pc:chgData name="Phan Thế Duy" userId="5e9b9ff8-8bfd-40c4-a934-0fae842c79b4" providerId="ADAL" clId="{D8DA7471-305D-484E-8170-082BF09B3811}" dt="2022-04-18T03:45:23.256" v="105" actId="47"/>
        <pc:sldMkLst>
          <pc:docMk/>
          <pc:sldMk cId="2310511276" sldId="601"/>
        </pc:sldMkLst>
      </pc:sldChg>
      <pc:sldChg chg="del">
        <pc:chgData name="Phan Thế Duy" userId="5e9b9ff8-8bfd-40c4-a934-0fae842c79b4" providerId="ADAL" clId="{D8DA7471-305D-484E-8170-082BF09B3811}" dt="2022-04-18T03:45:23.256" v="105" actId="47"/>
        <pc:sldMkLst>
          <pc:docMk/>
          <pc:sldMk cId="3198160557" sldId="602"/>
        </pc:sldMkLst>
      </pc:sldChg>
      <pc:sldChg chg="del">
        <pc:chgData name="Phan Thế Duy" userId="5e9b9ff8-8bfd-40c4-a934-0fae842c79b4" providerId="ADAL" clId="{D8DA7471-305D-484E-8170-082BF09B3811}" dt="2022-04-18T03:45:23.256" v="105" actId="47"/>
        <pc:sldMkLst>
          <pc:docMk/>
          <pc:sldMk cId="1556703031" sldId="603"/>
        </pc:sldMkLst>
      </pc:sldChg>
      <pc:sldChg chg="del">
        <pc:chgData name="Phan Thế Duy" userId="5e9b9ff8-8bfd-40c4-a934-0fae842c79b4" providerId="ADAL" clId="{D8DA7471-305D-484E-8170-082BF09B3811}" dt="2022-04-18T03:45:23.256" v="105" actId="47"/>
        <pc:sldMkLst>
          <pc:docMk/>
          <pc:sldMk cId="2095049597" sldId="605"/>
        </pc:sldMkLst>
      </pc:sldChg>
      <pc:sldChg chg="del">
        <pc:chgData name="Phan Thế Duy" userId="5e9b9ff8-8bfd-40c4-a934-0fae842c79b4" providerId="ADAL" clId="{D8DA7471-305D-484E-8170-082BF09B3811}" dt="2022-04-18T03:45:23.256" v="105" actId="47"/>
        <pc:sldMkLst>
          <pc:docMk/>
          <pc:sldMk cId="2555377390" sldId="606"/>
        </pc:sldMkLst>
      </pc:sldChg>
      <pc:sldChg chg="del">
        <pc:chgData name="Phan Thế Duy" userId="5e9b9ff8-8bfd-40c4-a934-0fae842c79b4" providerId="ADAL" clId="{D8DA7471-305D-484E-8170-082BF09B3811}" dt="2022-04-18T03:45:23.256" v="105" actId="47"/>
        <pc:sldMkLst>
          <pc:docMk/>
          <pc:sldMk cId="4101123696" sldId="607"/>
        </pc:sldMkLst>
      </pc:sldChg>
      <pc:sldChg chg="del">
        <pc:chgData name="Phan Thế Duy" userId="5e9b9ff8-8bfd-40c4-a934-0fae842c79b4" providerId="ADAL" clId="{D8DA7471-305D-484E-8170-082BF09B3811}" dt="2022-04-18T03:45:23.256" v="105" actId="47"/>
        <pc:sldMkLst>
          <pc:docMk/>
          <pc:sldMk cId="1662700015" sldId="608"/>
        </pc:sldMkLst>
      </pc:sldChg>
      <pc:sldChg chg="del">
        <pc:chgData name="Phan Thế Duy" userId="5e9b9ff8-8bfd-40c4-a934-0fae842c79b4" providerId="ADAL" clId="{D8DA7471-305D-484E-8170-082BF09B3811}" dt="2022-04-18T03:45:23.256" v="105" actId="47"/>
        <pc:sldMkLst>
          <pc:docMk/>
          <pc:sldMk cId="2922412610" sldId="609"/>
        </pc:sldMkLst>
      </pc:sldChg>
      <pc:sldChg chg="del">
        <pc:chgData name="Phan Thế Duy" userId="5e9b9ff8-8bfd-40c4-a934-0fae842c79b4" providerId="ADAL" clId="{D8DA7471-305D-484E-8170-082BF09B3811}" dt="2022-04-18T03:45:23.256" v="105" actId="47"/>
        <pc:sldMkLst>
          <pc:docMk/>
          <pc:sldMk cId="1222598802" sldId="610"/>
        </pc:sldMkLst>
      </pc:sldChg>
      <pc:sldChg chg="del">
        <pc:chgData name="Phan Thế Duy" userId="5e9b9ff8-8bfd-40c4-a934-0fae842c79b4" providerId="ADAL" clId="{D8DA7471-305D-484E-8170-082BF09B3811}" dt="2022-04-18T03:45:23.256" v="105" actId="47"/>
        <pc:sldMkLst>
          <pc:docMk/>
          <pc:sldMk cId="1812687705" sldId="611"/>
        </pc:sldMkLst>
      </pc:sldChg>
      <pc:sldChg chg="del">
        <pc:chgData name="Phan Thế Duy" userId="5e9b9ff8-8bfd-40c4-a934-0fae842c79b4" providerId="ADAL" clId="{D8DA7471-305D-484E-8170-082BF09B3811}" dt="2022-04-18T03:45:23.256" v="105" actId="47"/>
        <pc:sldMkLst>
          <pc:docMk/>
          <pc:sldMk cId="2273850796" sldId="612"/>
        </pc:sldMkLst>
      </pc:sldChg>
      <pc:sldChg chg="del">
        <pc:chgData name="Phan Thế Duy" userId="5e9b9ff8-8bfd-40c4-a934-0fae842c79b4" providerId="ADAL" clId="{D8DA7471-305D-484E-8170-082BF09B3811}" dt="2022-04-18T03:45:23.256" v="105" actId="47"/>
        <pc:sldMkLst>
          <pc:docMk/>
          <pc:sldMk cId="3354122540" sldId="613"/>
        </pc:sldMkLst>
      </pc:sldChg>
      <pc:sldChg chg="del">
        <pc:chgData name="Phan Thế Duy" userId="5e9b9ff8-8bfd-40c4-a934-0fae842c79b4" providerId="ADAL" clId="{D8DA7471-305D-484E-8170-082BF09B3811}" dt="2022-04-18T03:45:23.256" v="105" actId="47"/>
        <pc:sldMkLst>
          <pc:docMk/>
          <pc:sldMk cId="48648800" sldId="614"/>
        </pc:sldMkLst>
      </pc:sldChg>
      <pc:sldChg chg="del">
        <pc:chgData name="Phan Thế Duy" userId="5e9b9ff8-8bfd-40c4-a934-0fae842c79b4" providerId="ADAL" clId="{D8DA7471-305D-484E-8170-082BF09B3811}" dt="2022-04-18T03:45:23.256" v="105" actId="47"/>
        <pc:sldMkLst>
          <pc:docMk/>
          <pc:sldMk cId="866430637" sldId="615"/>
        </pc:sldMkLst>
      </pc:sldChg>
      <pc:sldChg chg="del">
        <pc:chgData name="Phan Thế Duy" userId="5e9b9ff8-8bfd-40c4-a934-0fae842c79b4" providerId="ADAL" clId="{D8DA7471-305D-484E-8170-082BF09B3811}" dt="2022-04-18T03:45:23.256" v="105" actId="47"/>
        <pc:sldMkLst>
          <pc:docMk/>
          <pc:sldMk cId="1491006938" sldId="616"/>
        </pc:sldMkLst>
      </pc:sldChg>
      <pc:sldChg chg="del">
        <pc:chgData name="Phan Thế Duy" userId="5e9b9ff8-8bfd-40c4-a934-0fae842c79b4" providerId="ADAL" clId="{D8DA7471-305D-484E-8170-082BF09B3811}" dt="2022-04-18T03:45:23.256" v="105" actId="47"/>
        <pc:sldMkLst>
          <pc:docMk/>
          <pc:sldMk cId="708531911" sldId="617"/>
        </pc:sldMkLst>
      </pc:sldChg>
      <pc:sldChg chg="del">
        <pc:chgData name="Phan Thế Duy" userId="5e9b9ff8-8bfd-40c4-a934-0fae842c79b4" providerId="ADAL" clId="{D8DA7471-305D-484E-8170-082BF09B3811}" dt="2022-04-18T03:45:23.256" v="105" actId="47"/>
        <pc:sldMkLst>
          <pc:docMk/>
          <pc:sldMk cId="372854033" sldId="618"/>
        </pc:sldMkLst>
      </pc:sldChg>
      <pc:sldChg chg="del">
        <pc:chgData name="Phan Thế Duy" userId="5e9b9ff8-8bfd-40c4-a934-0fae842c79b4" providerId="ADAL" clId="{D8DA7471-305D-484E-8170-082BF09B3811}" dt="2022-04-18T03:45:23.256" v="105" actId="47"/>
        <pc:sldMkLst>
          <pc:docMk/>
          <pc:sldMk cId="2891135298" sldId="619"/>
        </pc:sldMkLst>
      </pc:sldChg>
      <pc:sldChg chg="del">
        <pc:chgData name="Phan Thế Duy" userId="5e9b9ff8-8bfd-40c4-a934-0fae842c79b4" providerId="ADAL" clId="{D8DA7471-305D-484E-8170-082BF09B3811}" dt="2022-04-18T03:45:23.256" v="105" actId="47"/>
        <pc:sldMkLst>
          <pc:docMk/>
          <pc:sldMk cId="2656109714" sldId="620"/>
        </pc:sldMkLst>
      </pc:sldChg>
      <pc:sldChg chg="del">
        <pc:chgData name="Phan Thế Duy" userId="5e9b9ff8-8bfd-40c4-a934-0fae842c79b4" providerId="ADAL" clId="{D8DA7471-305D-484E-8170-082BF09B3811}" dt="2022-04-18T03:45:23.256" v="105" actId="47"/>
        <pc:sldMkLst>
          <pc:docMk/>
          <pc:sldMk cId="1768519675" sldId="621"/>
        </pc:sldMkLst>
      </pc:sldChg>
      <pc:sldChg chg="del">
        <pc:chgData name="Phan Thế Duy" userId="5e9b9ff8-8bfd-40c4-a934-0fae842c79b4" providerId="ADAL" clId="{D8DA7471-305D-484E-8170-082BF09B3811}" dt="2022-04-18T03:45:23.256" v="105" actId="47"/>
        <pc:sldMkLst>
          <pc:docMk/>
          <pc:sldMk cId="2244236739" sldId="622"/>
        </pc:sldMkLst>
      </pc:sldChg>
      <pc:sldChg chg="del">
        <pc:chgData name="Phan Thế Duy" userId="5e9b9ff8-8bfd-40c4-a934-0fae842c79b4" providerId="ADAL" clId="{D8DA7471-305D-484E-8170-082BF09B3811}" dt="2022-04-18T03:45:23.256" v="105" actId="47"/>
        <pc:sldMkLst>
          <pc:docMk/>
          <pc:sldMk cId="3475185772" sldId="623"/>
        </pc:sldMkLst>
      </pc:sldChg>
      <pc:sldMasterChg chg="modSldLayout">
        <pc:chgData name="Phan Thế Duy" userId="5e9b9ff8-8bfd-40c4-a934-0fae842c79b4" providerId="ADAL" clId="{D8DA7471-305D-484E-8170-082BF09B3811}" dt="2022-04-18T03:48:28.091" v="184" actId="20577"/>
        <pc:sldMasterMkLst>
          <pc:docMk/>
          <pc:sldMasterMk cId="418201276" sldId="2147483660"/>
        </pc:sldMasterMkLst>
        <pc:sldLayoutChg chg="modSp mod">
          <pc:chgData name="Phan Thế Duy" userId="5e9b9ff8-8bfd-40c4-a934-0fae842c79b4" providerId="ADAL" clId="{D8DA7471-305D-484E-8170-082BF09B3811}" dt="2022-04-18T03:48:28.091" v="184" actId="20577"/>
          <pc:sldLayoutMkLst>
            <pc:docMk/>
            <pc:sldMasterMk cId="418201276" sldId="2147483660"/>
            <pc:sldLayoutMk cId="3713822822" sldId="2147483662"/>
          </pc:sldLayoutMkLst>
          <pc:spChg chg="mod">
            <ac:chgData name="Phan Thế Duy" userId="5e9b9ff8-8bfd-40c4-a934-0fae842c79b4" providerId="ADAL" clId="{D8DA7471-305D-484E-8170-082BF09B3811}" dt="2022-04-18T03:48:28.091" v="184" actId="20577"/>
            <ac:spMkLst>
              <pc:docMk/>
              <pc:sldMasterMk cId="418201276" sldId="2147483660"/>
              <pc:sldLayoutMk cId="3713822822" sldId="2147483662"/>
              <ac:spMk id="9" creationId="{E9C428B9-BD3B-47CF-96EB-8E8024AAE980}"/>
            </ac:spMkLst>
          </pc:spChg>
        </pc:sldLayoutChg>
      </pc:sldMasterChg>
    </pc:docChg>
  </pc:docChgLst>
  <pc:docChgLst>
    <pc:chgData name="Phan Thế Duy" userId="5e9b9ff8-8bfd-40c4-a934-0fae842c79b4" providerId="ADAL" clId="{4640B57A-7E19-49D7-9F02-5AA569373887}"/>
    <pc:docChg chg="undo custSel addSld delSld modSld sldOrd">
      <pc:chgData name="Phan Thế Duy" userId="5e9b9ff8-8bfd-40c4-a934-0fae842c79b4" providerId="ADAL" clId="{4640B57A-7E19-49D7-9F02-5AA569373887}" dt="2022-04-13T02:02:07.910" v="7690" actId="20577"/>
      <pc:docMkLst>
        <pc:docMk/>
      </pc:docMkLst>
      <pc:sldChg chg="add">
        <pc:chgData name="Phan Thế Duy" userId="5e9b9ff8-8bfd-40c4-a934-0fae842c79b4" providerId="ADAL" clId="{4640B57A-7E19-49D7-9F02-5AA569373887}" dt="2022-03-31T01:47:17.164" v="7611"/>
        <pc:sldMkLst>
          <pc:docMk/>
          <pc:sldMk cId="4006464905" sldId="287"/>
        </pc:sldMkLst>
      </pc:sldChg>
      <pc:sldChg chg="addSp modSp del mod ord">
        <pc:chgData name="Phan Thế Duy" userId="5e9b9ff8-8bfd-40c4-a934-0fae842c79b4" providerId="ADAL" clId="{4640B57A-7E19-49D7-9F02-5AA569373887}" dt="2022-03-31T01:46:58.499" v="7610" actId="2696"/>
        <pc:sldMkLst>
          <pc:docMk/>
          <pc:sldMk cId="4103263655" sldId="287"/>
        </pc:sldMkLst>
        <pc:spChg chg="mod">
          <ac:chgData name="Phan Thế Duy" userId="5e9b9ff8-8bfd-40c4-a934-0fae842c79b4" providerId="ADAL" clId="{4640B57A-7E19-49D7-9F02-5AA569373887}" dt="2022-03-31T00:57:59.184" v="7365" actId="20577"/>
          <ac:spMkLst>
            <pc:docMk/>
            <pc:sldMk cId="4103263655" sldId="287"/>
            <ac:spMk id="3" creationId="{B6CCE3FF-B3E5-45FD-A955-67D149EFFEE7}"/>
          </ac:spMkLst>
        </pc:spChg>
        <pc:spChg chg="add mod">
          <ac:chgData name="Phan Thế Duy" userId="5e9b9ff8-8bfd-40c4-a934-0fae842c79b4" providerId="ADAL" clId="{4640B57A-7E19-49D7-9F02-5AA569373887}" dt="2022-03-29T14:14:40.230" v="2412" actId="1076"/>
          <ac:spMkLst>
            <pc:docMk/>
            <pc:sldMk cId="4103263655" sldId="287"/>
            <ac:spMk id="5" creationId="{4AFEA7A6-FF6B-46A0-90DC-2DB5ECA0F0B9}"/>
          </ac:spMkLst>
        </pc:spChg>
      </pc:sldChg>
      <pc:sldChg chg="addSp delSp modSp del mod">
        <pc:chgData name="Phan Thế Duy" userId="5e9b9ff8-8bfd-40c4-a934-0fae842c79b4" providerId="ADAL" clId="{4640B57A-7E19-49D7-9F02-5AA569373887}" dt="2022-03-29T15:04:29.867" v="2598" actId="47"/>
        <pc:sldMkLst>
          <pc:docMk/>
          <pc:sldMk cId="3141754291" sldId="317"/>
        </pc:sldMkLst>
        <pc:spChg chg="mod">
          <ac:chgData name="Phan Thế Duy" userId="5e9b9ff8-8bfd-40c4-a934-0fae842c79b4" providerId="ADAL" clId="{4640B57A-7E19-49D7-9F02-5AA569373887}" dt="2022-03-29T15:04:21.347" v="2596" actId="21"/>
          <ac:spMkLst>
            <pc:docMk/>
            <pc:sldMk cId="3141754291" sldId="317"/>
            <ac:spMk id="2" creationId="{218E45E8-22A8-435D-BFC2-A03B274AF9B8}"/>
          </ac:spMkLst>
        </pc:spChg>
        <pc:spChg chg="del">
          <ac:chgData name="Phan Thế Duy" userId="5e9b9ff8-8bfd-40c4-a934-0fae842c79b4" providerId="ADAL" clId="{4640B57A-7E19-49D7-9F02-5AA569373887}" dt="2022-03-29T15:04:10.424" v="2593" actId="21"/>
          <ac:spMkLst>
            <pc:docMk/>
            <pc:sldMk cId="3141754291" sldId="317"/>
            <ac:spMk id="3" creationId="{29F47F16-A468-47EE-B359-13085B515C2D}"/>
          </ac:spMkLst>
        </pc:spChg>
        <pc:spChg chg="add mod">
          <ac:chgData name="Phan Thế Duy" userId="5e9b9ff8-8bfd-40c4-a934-0fae842c79b4" providerId="ADAL" clId="{4640B57A-7E19-49D7-9F02-5AA569373887}" dt="2022-03-29T15:04:10.424" v="2593" actId="21"/>
          <ac:spMkLst>
            <pc:docMk/>
            <pc:sldMk cId="3141754291" sldId="317"/>
            <ac:spMk id="5" creationId="{D542F261-FA61-4146-A08E-95D92D9D15B0}"/>
          </ac:spMkLst>
        </pc:spChg>
        <pc:spChg chg="del">
          <ac:chgData name="Phan Thế Duy" userId="5e9b9ff8-8bfd-40c4-a934-0fae842c79b4" providerId="ADAL" clId="{4640B57A-7E19-49D7-9F02-5AA569373887}" dt="2022-03-29T15:04:10.424" v="2593" actId="21"/>
          <ac:spMkLst>
            <pc:docMk/>
            <pc:sldMk cId="3141754291" sldId="317"/>
            <ac:spMk id="14" creationId="{06428402-1E1F-4FA3-A710-5F62524C2198}"/>
          </ac:spMkLst>
        </pc:spChg>
        <pc:picChg chg="del">
          <ac:chgData name="Phan Thế Duy" userId="5e9b9ff8-8bfd-40c4-a934-0fae842c79b4" providerId="ADAL" clId="{4640B57A-7E19-49D7-9F02-5AA569373887}" dt="2022-03-29T15:04:10.424" v="2593" actId="21"/>
          <ac:picMkLst>
            <pc:docMk/>
            <pc:sldMk cId="3141754291" sldId="317"/>
            <ac:picMk id="6" creationId="{FFB33F0F-405D-4434-8053-25D39EAEA136}"/>
          </ac:picMkLst>
        </pc:picChg>
      </pc:sldChg>
      <pc:sldChg chg="addSp delSp modSp del mod">
        <pc:chgData name="Phan Thế Duy" userId="5e9b9ff8-8bfd-40c4-a934-0fae842c79b4" providerId="ADAL" clId="{4640B57A-7E19-49D7-9F02-5AA569373887}" dt="2022-03-29T15:03:47.781" v="2591" actId="47"/>
        <pc:sldMkLst>
          <pc:docMk/>
          <pc:sldMk cId="3963027566" sldId="318"/>
        </pc:sldMkLst>
        <pc:spChg chg="mod">
          <ac:chgData name="Phan Thế Duy" userId="5e9b9ff8-8bfd-40c4-a934-0fae842c79b4" providerId="ADAL" clId="{4640B57A-7E19-49D7-9F02-5AA569373887}" dt="2022-03-29T15:03:36.810" v="2589" actId="21"/>
          <ac:spMkLst>
            <pc:docMk/>
            <pc:sldMk cId="3963027566" sldId="318"/>
            <ac:spMk id="2" creationId="{218E45E8-22A8-435D-BFC2-A03B274AF9B8}"/>
          </ac:spMkLst>
        </pc:spChg>
        <pc:spChg chg="del">
          <ac:chgData name="Phan Thế Duy" userId="5e9b9ff8-8bfd-40c4-a934-0fae842c79b4" providerId="ADAL" clId="{4640B57A-7E19-49D7-9F02-5AA569373887}" dt="2022-03-29T15:03:07.579" v="2583" actId="21"/>
          <ac:spMkLst>
            <pc:docMk/>
            <pc:sldMk cId="3963027566" sldId="318"/>
            <ac:spMk id="3" creationId="{29F47F16-A468-47EE-B359-13085B515C2D}"/>
          </ac:spMkLst>
        </pc:spChg>
        <pc:spChg chg="add mod">
          <ac:chgData name="Phan Thế Duy" userId="5e9b9ff8-8bfd-40c4-a934-0fae842c79b4" providerId="ADAL" clId="{4640B57A-7E19-49D7-9F02-5AA569373887}" dt="2022-03-29T15:03:21.606" v="2585" actId="14100"/>
          <ac:spMkLst>
            <pc:docMk/>
            <pc:sldMk cId="3963027566" sldId="318"/>
            <ac:spMk id="6" creationId="{2FE80D4D-3A67-4F34-9B58-A0A2BF049DBE}"/>
          </ac:spMkLst>
        </pc:spChg>
        <pc:spChg chg="del">
          <ac:chgData name="Phan Thế Duy" userId="5e9b9ff8-8bfd-40c4-a934-0fae842c79b4" providerId="ADAL" clId="{4640B57A-7E19-49D7-9F02-5AA569373887}" dt="2022-03-29T15:03:25.082" v="2586" actId="21"/>
          <ac:spMkLst>
            <pc:docMk/>
            <pc:sldMk cId="3963027566" sldId="318"/>
            <ac:spMk id="10" creationId="{3CD28AE3-2BA7-4B62-AF2C-6CF610511F22}"/>
          </ac:spMkLst>
        </pc:spChg>
        <pc:spChg chg="del mod">
          <ac:chgData name="Phan Thế Duy" userId="5e9b9ff8-8bfd-40c4-a934-0fae842c79b4" providerId="ADAL" clId="{4640B57A-7E19-49D7-9F02-5AA569373887}" dt="2022-03-29T15:03:25.082" v="2586" actId="21"/>
          <ac:spMkLst>
            <pc:docMk/>
            <pc:sldMk cId="3963027566" sldId="318"/>
            <ac:spMk id="11" creationId="{E83043AF-B79A-42D6-ADF1-9F4B07490BAC}"/>
          </ac:spMkLst>
        </pc:spChg>
        <pc:picChg chg="del">
          <ac:chgData name="Phan Thế Duy" userId="5e9b9ff8-8bfd-40c4-a934-0fae842c79b4" providerId="ADAL" clId="{4640B57A-7E19-49D7-9F02-5AA569373887}" dt="2022-03-29T15:03:25.082" v="2586" actId="21"/>
          <ac:picMkLst>
            <pc:docMk/>
            <pc:sldMk cId="3963027566" sldId="318"/>
            <ac:picMk id="7" creationId="{2AB7CE10-BC36-4D64-A80D-8C90602648B9}"/>
          </ac:picMkLst>
        </pc:picChg>
      </pc:sldChg>
      <pc:sldChg chg="modSp mod">
        <pc:chgData name="Phan Thế Duy" userId="5e9b9ff8-8bfd-40c4-a934-0fae842c79b4" providerId="ADAL" clId="{4640B57A-7E19-49D7-9F02-5AA569373887}" dt="2022-03-28T13:22:21.582" v="1947" actId="255"/>
        <pc:sldMkLst>
          <pc:docMk/>
          <pc:sldMk cId="2242001389" sldId="374"/>
        </pc:sldMkLst>
        <pc:spChg chg="mod">
          <ac:chgData name="Phan Thế Duy" userId="5e9b9ff8-8bfd-40c4-a934-0fae842c79b4" providerId="ADAL" clId="{4640B57A-7E19-49D7-9F02-5AA569373887}" dt="2022-03-28T13:22:21.582" v="1947" actId="255"/>
          <ac:spMkLst>
            <pc:docMk/>
            <pc:sldMk cId="2242001389" sldId="374"/>
            <ac:spMk id="3" creationId="{35A50104-AFB4-4CDA-880F-F32D1D223B32}"/>
          </ac:spMkLst>
        </pc:spChg>
      </pc:sldChg>
      <pc:sldChg chg="modSp mod">
        <pc:chgData name="Phan Thế Duy" userId="5e9b9ff8-8bfd-40c4-a934-0fae842c79b4" providerId="ADAL" clId="{4640B57A-7E19-49D7-9F02-5AA569373887}" dt="2022-03-30T16:17:01.129" v="6206" actId="1076"/>
        <pc:sldMkLst>
          <pc:docMk/>
          <pc:sldMk cId="3072501809" sldId="427"/>
        </pc:sldMkLst>
        <pc:spChg chg="mod">
          <ac:chgData name="Phan Thế Duy" userId="5e9b9ff8-8bfd-40c4-a934-0fae842c79b4" providerId="ADAL" clId="{4640B57A-7E19-49D7-9F02-5AA569373887}" dt="2022-03-30T16:16:56.923" v="6205" actId="1076"/>
          <ac:spMkLst>
            <pc:docMk/>
            <pc:sldMk cId="3072501809" sldId="427"/>
            <ac:spMk id="10" creationId="{F6D31DDF-DF9C-4576-80EA-A654E4CD0E94}"/>
          </ac:spMkLst>
        </pc:spChg>
        <pc:picChg chg="mod">
          <ac:chgData name="Phan Thế Duy" userId="5e9b9ff8-8bfd-40c4-a934-0fae842c79b4" providerId="ADAL" clId="{4640B57A-7E19-49D7-9F02-5AA569373887}" dt="2022-03-30T16:17:01.129" v="6206" actId="1076"/>
          <ac:picMkLst>
            <pc:docMk/>
            <pc:sldMk cId="3072501809" sldId="427"/>
            <ac:picMk id="9" creationId="{6E142685-9F6D-45FF-9CB8-1B195AF98E74}"/>
          </ac:picMkLst>
        </pc:picChg>
        <pc:picChg chg="mod">
          <ac:chgData name="Phan Thế Duy" userId="5e9b9ff8-8bfd-40c4-a934-0fae842c79b4" providerId="ADAL" clId="{4640B57A-7E19-49D7-9F02-5AA569373887}" dt="2022-03-28T12:55:58.889" v="3" actId="1076"/>
          <ac:picMkLst>
            <pc:docMk/>
            <pc:sldMk cId="3072501809" sldId="427"/>
            <ac:picMk id="11" creationId="{CD4C9177-FCF7-4293-9761-B2A3B1D7FADB}"/>
          </ac:picMkLst>
        </pc:picChg>
      </pc:sldChg>
      <pc:sldChg chg="modSp mod">
        <pc:chgData name="Phan Thế Duy" userId="5e9b9ff8-8bfd-40c4-a934-0fae842c79b4" providerId="ADAL" clId="{4640B57A-7E19-49D7-9F02-5AA569373887}" dt="2022-03-28T13:22:06.321" v="1946" actId="14100"/>
        <pc:sldMkLst>
          <pc:docMk/>
          <pc:sldMk cId="2650492734" sldId="461"/>
        </pc:sldMkLst>
        <pc:spChg chg="mod">
          <ac:chgData name="Phan Thế Duy" userId="5e9b9ff8-8bfd-40c4-a934-0fae842c79b4" providerId="ADAL" clId="{4640B57A-7E19-49D7-9F02-5AA569373887}" dt="2022-03-28T13:21:18.379" v="1888" actId="20577"/>
          <ac:spMkLst>
            <pc:docMk/>
            <pc:sldMk cId="2650492734" sldId="461"/>
            <ac:spMk id="2" creationId="{E9CE93C6-FC72-4847-89ED-A357240CA667}"/>
          </ac:spMkLst>
        </pc:spChg>
        <pc:spChg chg="mod">
          <ac:chgData name="Phan Thế Duy" userId="5e9b9ff8-8bfd-40c4-a934-0fae842c79b4" providerId="ADAL" clId="{4640B57A-7E19-49D7-9F02-5AA569373887}" dt="2022-03-28T13:22:06.321" v="1946" actId="14100"/>
          <ac:spMkLst>
            <pc:docMk/>
            <pc:sldMk cId="2650492734" sldId="461"/>
            <ac:spMk id="5" creationId="{9BA8255E-0AB7-42C3-AE3F-1D8AB380FDC4}"/>
          </ac:spMkLst>
        </pc:spChg>
        <pc:spChg chg="mod">
          <ac:chgData name="Phan Thế Duy" userId="5e9b9ff8-8bfd-40c4-a934-0fae842c79b4" providerId="ADAL" clId="{4640B57A-7E19-49D7-9F02-5AA569373887}" dt="2022-03-28T13:21:58.563" v="1943" actId="27636"/>
          <ac:spMkLst>
            <pc:docMk/>
            <pc:sldMk cId="2650492734" sldId="461"/>
            <ac:spMk id="6" creationId="{73CE35AD-1B50-4215-8562-89184E5B192D}"/>
          </ac:spMkLst>
        </pc:spChg>
      </pc:sldChg>
      <pc:sldChg chg="modSp mod">
        <pc:chgData name="Phan Thế Duy" userId="5e9b9ff8-8bfd-40c4-a934-0fae842c79b4" providerId="ADAL" clId="{4640B57A-7E19-49D7-9F02-5AA569373887}" dt="2022-03-28T13:19:28.353" v="1720" actId="113"/>
        <pc:sldMkLst>
          <pc:docMk/>
          <pc:sldMk cId="2510193775" sldId="462"/>
        </pc:sldMkLst>
        <pc:spChg chg="mod">
          <ac:chgData name="Phan Thế Duy" userId="5e9b9ff8-8bfd-40c4-a934-0fae842c79b4" providerId="ADAL" clId="{4640B57A-7E19-49D7-9F02-5AA569373887}" dt="2022-03-28T13:19:28.353" v="1720" actId="113"/>
          <ac:spMkLst>
            <pc:docMk/>
            <pc:sldMk cId="2510193775" sldId="462"/>
            <ac:spMk id="3" creationId="{55FA6ADD-0929-4000-B1A0-43D94EFF5509}"/>
          </ac:spMkLst>
        </pc:spChg>
      </pc:sldChg>
      <pc:sldChg chg="ord">
        <pc:chgData name="Phan Thế Duy" userId="5e9b9ff8-8bfd-40c4-a934-0fae842c79b4" providerId="ADAL" clId="{4640B57A-7E19-49D7-9F02-5AA569373887}" dt="2022-03-31T01:20:46.781" v="7531"/>
        <pc:sldMkLst>
          <pc:docMk/>
          <pc:sldMk cId="4256087880" sldId="559"/>
        </pc:sldMkLst>
      </pc:sldChg>
      <pc:sldChg chg="modSp mod">
        <pc:chgData name="Phan Thế Duy" userId="5e9b9ff8-8bfd-40c4-a934-0fae842c79b4" providerId="ADAL" clId="{4640B57A-7E19-49D7-9F02-5AA569373887}" dt="2022-03-28T13:20:35.043" v="1822" actId="20577"/>
        <pc:sldMkLst>
          <pc:docMk/>
          <pc:sldMk cId="2658995035" sldId="560"/>
        </pc:sldMkLst>
        <pc:spChg chg="mod">
          <ac:chgData name="Phan Thế Duy" userId="5e9b9ff8-8bfd-40c4-a934-0fae842c79b4" providerId="ADAL" clId="{4640B57A-7E19-49D7-9F02-5AA569373887}" dt="2022-03-28T13:20:35.043" v="1822" actId="20577"/>
          <ac:spMkLst>
            <pc:docMk/>
            <pc:sldMk cId="2658995035" sldId="560"/>
            <ac:spMk id="3" creationId="{369126C7-F209-4EA2-8C57-E9E2660313DF}"/>
          </ac:spMkLst>
        </pc:spChg>
      </pc:sldChg>
      <pc:sldChg chg="ord">
        <pc:chgData name="Phan Thế Duy" userId="5e9b9ff8-8bfd-40c4-a934-0fae842c79b4" providerId="ADAL" clId="{4640B57A-7E19-49D7-9F02-5AA569373887}" dt="2022-03-30T16:09:53.378" v="6128"/>
        <pc:sldMkLst>
          <pc:docMk/>
          <pc:sldMk cId="1535766556" sldId="566"/>
        </pc:sldMkLst>
      </pc:sldChg>
      <pc:sldChg chg="modSp mod">
        <pc:chgData name="Phan Thế Duy" userId="5e9b9ff8-8bfd-40c4-a934-0fae842c79b4" providerId="ADAL" clId="{4640B57A-7E19-49D7-9F02-5AA569373887}" dt="2022-03-29T14:28:21.421" v="2462" actId="20577"/>
        <pc:sldMkLst>
          <pc:docMk/>
          <pc:sldMk cId="4225883691" sldId="567"/>
        </pc:sldMkLst>
        <pc:spChg chg="mod">
          <ac:chgData name="Phan Thế Duy" userId="5e9b9ff8-8bfd-40c4-a934-0fae842c79b4" providerId="ADAL" clId="{4640B57A-7E19-49D7-9F02-5AA569373887}" dt="2022-03-29T14:28:21.421" v="2462" actId="20577"/>
          <ac:spMkLst>
            <pc:docMk/>
            <pc:sldMk cId="4225883691" sldId="567"/>
            <ac:spMk id="2" creationId="{4F5CC514-0146-4925-9B92-295F2FD16083}"/>
          </ac:spMkLst>
        </pc:spChg>
      </pc:sldChg>
      <pc:sldChg chg="modSp mod">
        <pc:chgData name="Phan Thế Duy" userId="5e9b9ff8-8bfd-40c4-a934-0fae842c79b4" providerId="ADAL" clId="{4640B57A-7E19-49D7-9F02-5AA569373887}" dt="2022-03-30T16:20:47.854" v="6211" actId="20577"/>
        <pc:sldMkLst>
          <pc:docMk/>
          <pc:sldMk cId="480482491" sldId="573"/>
        </pc:sldMkLst>
        <pc:spChg chg="mod">
          <ac:chgData name="Phan Thế Duy" userId="5e9b9ff8-8bfd-40c4-a934-0fae842c79b4" providerId="ADAL" clId="{4640B57A-7E19-49D7-9F02-5AA569373887}" dt="2022-03-30T16:20:47.854" v="6211" actId="20577"/>
          <ac:spMkLst>
            <pc:docMk/>
            <pc:sldMk cId="480482491" sldId="573"/>
            <ac:spMk id="3" creationId="{D2684F15-2199-49AB-8388-C751EAC1451D}"/>
          </ac:spMkLst>
        </pc:spChg>
      </pc:sldChg>
      <pc:sldChg chg="mod modShow">
        <pc:chgData name="Phan Thế Duy" userId="5e9b9ff8-8bfd-40c4-a934-0fae842c79b4" providerId="ADAL" clId="{4640B57A-7E19-49D7-9F02-5AA569373887}" dt="2022-03-31T01:21:07.730" v="7532" actId="729"/>
        <pc:sldMkLst>
          <pc:docMk/>
          <pc:sldMk cId="4229415118" sldId="574"/>
        </pc:sldMkLst>
      </pc:sldChg>
      <pc:sldChg chg="addSp modSp mod">
        <pc:chgData name="Phan Thế Duy" userId="5e9b9ff8-8bfd-40c4-a934-0fae842c79b4" providerId="ADAL" clId="{4640B57A-7E19-49D7-9F02-5AA569373887}" dt="2022-03-28T13:26:41.217" v="2258" actId="14100"/>
        <pc:sldMkLst>
          <pc:docMk/>
          <pc:sldMk cId="2781326653" sldId="575"/>
        </pc:sldMkLst>
        <pc:spChg chg="add mod">
          <ac:chgData name="Phan Thế Duy" userId="5e9b9ff8-8bfd-40c4-a934-0fae842c79b4" providerId="ADAL" clId="{4640B57A-7E19-49D7-9F02-5AA569373887}" dt="2022-03-28T13:26:41.217" v="2258" actId="14100"/>
          <ac:spMkLst>
            <pc:docMk/>
            <pc:sldMk cId="2781326653" sldId="575"/>
            <ac:spMk id="6" creationId="{1F98623A-47BA-43BB-B448-C58A8306DB35}"/>
          </ac:spMkLst>
        </pc:spChg>
        <pc:picChg chg="mod">
          <ac:chgData name="Phan Thế Duy" userId="5e9b9ff8-8bfd-40c4-a934-0fae842c79b4" providerId="ADAL" clId="{4640B57A-7E19-49D7-9F02-5AA569373887}" dt="2022-03-28T13:17:08.611" v="1602" actId="1076"/>
          <ac:picMkLst>
            <pc:docMk/>
            <pc:sldMk cId="2781326653" sldId="575"/>
            <ac:picMk id="4" creationId="{CA8F85CD-064D-4E60-A627-8161949B2207}"/>
          </ac:picMkLst>
        </pc:picChg>
        <pc:picChg chg="mod">
          <ac:chgData name="Phan Thế Duy" userId="5e9b9ff8-8bfd-40c4-a934-0fae842c79b4" providerId="ADAL" clId="{4640B57A-7E19-49D7-9F02-5AA569373887}" dt="2022-03-28T13:17:13.073" v="1604" actId="14100"/>
          <ac:picMkLst>
            <pc:docMk/>
            <pc:sldMk cId="2781326653" sldId="575"/>
            <ac:picMk id="10" creationId="{AA7D60E8-C028-4828-B888-D5805D29B8A7}"/>
          </ac:picMkLst>
        </pc:picChg>
      </pc:sldChg>
      <pc:sldChg chg="mod ord modShow">
        <pc:chgData name="Phan Thế Duy" userId="5e9b9ff8-8bfd-40c4-a934-0fae842c79b4" providerId="ADAL" clId="{4640B57A-7E19-49D7-9F02-5AA569373887}" dt="2022-03-31T01:28:13.732" v="7609"/>
        <pc:sldMkLst>
          <pc:docMk/>
          <pc:sldMk cId="2937297881" sldId="576"/>
        </pc:sldMkLst>
      </pc:sldChg>
      <pc:sldChg chg="modSp mod">
        <pc:chgData name="Phan Thế Duy" userId="5e9b9ff8-8bfd-40c4-a934-0fae842c79b4" providerId="ADAL" clId="{4640B57A-7E19-49D7-9F02-5AA569373887}" dt="2022-03-30T17:04:00.032" v="7000" actId="20577"/>
        <pc:sldMkLst>
          <pc:docMk/>
          <pc:sldMk cId="1848520036" sldId="588"/>
        </pc:sldMkLst>
        <pc:spChg chg="mod">
          <ac:chgData name="Phan Thế Duy" userId="5e9b9ff8-8bfd-40c4-a934-0fae842c79b4" providerId="ADAL" clId="{4640B57A-7E19-49D7-9F02-5AA569373887}" dt="2022-03-30T17:04:00.032" v="7000" actId="20577"/>
          <ac:spMkLst>
            <pc:docMk/>
            <pc:sldMk cId="1848520036" sldId="588"/>
            <ac:spMk id="3" creationId="{C12E51F6-09E6-4CCD-8BAF-AEA777FABDAC}"/>
          </ac:spMkLst>
        </pc:spChg>
      </pc:sldChg>
      <pc:sldChg chg="del">
        <pc:chgData name="Phan Thế Duy" userId="5e9b9ff8-8bfd-40c4-a934-0fae842c79b4" providerId="ADAL" clId="{4640B57A-7E19-49D7-9F02-5AA569373887}" dt="2022-03-28T12:54:51.269" v="0" actId="47"/>
        <pc:sldMkLst>
          <pc:docMk/>
          <pc:sldMk cId="1867424101" sldId="591"/>
        </pc:sldMkLst>
      </pc:sldChg>
      <pc:sldChg chg="mod modShow">
        <pc:chgData name="Phan Thế Duy" userId="5e9b9ff8-8bfd-40c4-a934-0fae842c79b4" providerId="ADAL" clId="{4640B57A-7E19-49D7-9F02-5AA569373887}" dt="2022-04-12T09:37:29.062" v="7622" actId="729"/>
        <pc:sldMkLst>
          <pc:docMk/>
          <pc:sldMk cId="2183640257" sldId="592"/>
        </pc:sldMkLst>
      </pc:sldChg>
      <pc:sldChg chg="del">
        <pc:chgData name="Phan Thế Duy" userId="5e9b9ff8-8bfd-40c4-a934-0fae842c79b4" providerId="ADAL" clId="{4640B57A-7E19-49D7-9F02-5AA569373887}" dt="2022-03-28T12:54:51.269" v="0" actId="47"/>
        <pc:sldMkLst>
          <pc:docMk/>
          <pc:sldMk cId="2193197938" sldId="593"/>
        </pc:sldMkLst>
      </pc:sldChg>
      <pc:sldChg chg="modSp mod ord">
        <pc:chgData name="Phan Thế Duy" userId="5e9b9ff8-8bfd-40c4-a934-0fae842c79b4" providerId="ADAL" clId="{4640B57A-7E19-49D7-9F02-5AA569373887}" dt="2022-03-28T13:26:17.620" v="2254"/>
        <pc:sldMkLst>
          <pc:docMk/>
          <pc:sldMk cId="577926712" sldId="595"/>
        </pc:sldMkLst>
        <pc:spChg chg="mod">
          <ac:chgData name="Phan Thế Duy" userId="5e9b9ff8-8bfd-40c4-a934-0fae842c79b4" providerId="ADAL" clId="{4640B57A-7E19-49D7-9F02-5AA569373887}" dt="2022-03-28T13:26:01.402" v="2252" actId="20577"/>
          <ac:spMkLst>
            <pc:docMk/>
            <pc:sldMk cId="577926712" sldId="595"/>
            <ac:spMk id="2" creationId="{6DBF5C6F-9202-44F9-BE2C-621129403A86}"/>
          </ac:spMkLst>
        </pc:spChg>
      </pc:sldChg>
      <pc:sldChg chg="modSp mod">
        <pc:chgData name="Phan Thế Duy" userId="5e9b9ff8-8bfd-40c4-a934-0fae842c79b4" providerId="ADAL" clId="{4640B57A-7E19-49D7-9F02-5AA569373887}" dt="2022-03-28T13:13:26.938" v="1501" actId="255"/>
        <pc:sldMkLst>
          <pc:docMk/>
          <pc:sldMk cId="3716188803" sldId="596"/>
        </pc:sldMkLst>
        <pc:spChg chg="mod">
          <ac:chgData name="Phan Thế Duy" userId="5e9b9ff8-8bfd-40c4-a934-0fae842c79b4" providerId="ADAL" clId="{4640B57A-7E19-49D7-9F02-5AA569373887}" dt="2022-03-28T13:13:26.938" v="1501" actId="255"/>
          <ac:spMkLst>
            <pc:docMk/>
            <pc:sldMk cId="3716188803" sldId="596"/>
            <ac:spMk id="3" creationId="{1ED36FFD-766C-4801-99CA-49B8AE1BCB18}"/>
          </ac:spMkLst>
        </pc:spChg>
      </pc:sldChg>
      <pc:sldChg chg="modSp mod">
        <pc:chgData name="Phan Thế Duy" userId="5e9b9ff8-8bfd-40c4-a934-0fae842c79b4" providerId="ADAL" clId="{4640B57A-7E19-49D7-9F02-5AA569373887}" dt="2022-03-28T13:22:40.386" v="1949" actId="14100"/>
        <pc:sldMkLst>
          <pc:docMk/>
          <pc:sldMk cId="2250850" sldId="598"/>
        </pc:sldMkLst>
        <pc:spChg chg="mod">
          <ac:chgData name="Phan Thế Duy" userId="5e9b9ff8-8bfd-40c4-a934-0fae842c79b4" providerId="ADAL" clId="{4640B57A-7E19-49D7-9F02-5AA569373887}" dt="2022-03-28T13:22:40.386" v="1949" actId="14100"/>
          <ac:spMkLst>
            <pc:docMk/>
            <pc:sldMk cId="2250850" sldId="598"/>
            <ac:spMk id="7" creationId="{08B51F7E-E038-4D1A-921F-26CF1CD27519}"/>
          </ac:spMkLst>
        </pc:spChg>
        <pc:spChg chg="mod">
          <ac:chgData name="Phan Thế Duy" userId="5e9b9ff8-8bfd-40c4-a934-0fae842c79b4" providerId="ADAL" clId="{4640B57A-7E19-49D7-9F02-5AA569373887}" dt="2022-03-28T13:22:37.039" v="1948" actId="14100"/>
          <ac:spMkLst>
            <pc:docMk/>
            <pc:sldMk cId="2250850" sldId="598"/>
            <ac:spMk id="8" creationId="{74ABFB3D-FD59-4024-974C-E66D5D382D31}"/>
          </ac:spMkLst>
        </pc:spChg>
      </pc:sldChg>
      <pc:sldChg chg="addSp delSp modSp mod delAnim modAnim">
        <pc:chgData name="Phan Thế Duy" userId="5e9b9ff8-8bfd-40c4-a934-0fae842c79b4" providerId="ADAL" clId="{4640B57A-7E19-49D7-9F02-5AA569373887}" dt="2022-03-31T01:26:38.256" v="7594" actId="1076"/>
        <pc:sldMkLst>
          <pc:docMk/>
          <pc:sldMk cId="2956108409" sldId="600"/>
        </pc:sldMkLst>
        <pc:spChg chg="del mod">
          <ac:chgData name="Phan Thế Duy" userId="5e9b9ff8-8bfd-40c4-a934-0fae842c79b4" providerId="ADAL" clId="{4640B57A-7E19-49D7-9F02-5AA569373887}" dt="2022-03-31T01:23:39.599" v="7554" actId="478"/>
          <ac:spMkLst>
            <pc:docMk/>
            <pc:sldMk cId="2956108409" sldId="600"/>
            <ac:spMk id="11" creationId="{9F6591C7-98FD-48EB-B442-DF4A91D600B7}"/>
          </ac:spMkLst>
        </pc:spChg>
        <pc:spChg chg="mod">
          <ac:chgData name="Phan Thế Duy" userId="5e9b9ff8-8bfd-40c4-a934-0fae842c79b4" providerId="ADAL" clId="{4640B57A-7E19-49D7-9F02-5AA569373887}" dt="2022-03-31T01:26:38.256" v="7594" actId="1076"/>
          <ac:spMkLst>
            <pc:docMk/>
            <pc:sldMk cId="2956108409" sldId="600"/>
            <ac:spMk id="12" creationId="{67CD892F-B335-49F1-834F-958358D41017}"/>
          </ac:spMkLst>
        </pc:spChg>
        <pc:spChg chg="del mod">
          <ac:chgData name="Phan Thế Duy" userId="5e9b9ff8-8bfd-40c4-a934-0fae842c79b4" providerId="ADAL" clId="{4640B57A-7E19-49D7-9F02-5AA569373887}" dt="2022-03-31T01:23:42.650" v="7555" actId="478"/>
          <ac:spMkLst>
            <pc:docMk/>
            <pc:sldMk cId="2956108409" sldId="600"/>
            <ac:spMk id="13" creationId="{A95A3EA3-E12D-4103-8E8A-AF3E1313D3C9}"/>
          </ac:spMkLst>
        </pc:spChg>
        <pc:spChg chg="mod">
          <ac:chgData name="Phan Thế Duy" userId="5e9b9ff8-8bfd-40c4-a934-0fae842c79b4" providerId="ADAL" clId="{4640B57A-7E19-49D7-9F02-5AA569373887}" dt="2022-03-31T01:25:46.288" v="7589" actId="20577"/>
          <ac:spMkLst>
            <pc:docMk/>
            <pc:sldMk cId="2956108409" sldId="600"/>
            <ac:spMk id="14" creationId="{43E0C0D8-5B27-48E7-9A06-149F4B26C110}"/>
          </ac:spMkLst>
        </pc:spChg>
        <pc:spChg chg="add mod">
          <ac:chgData name="Phan Thế Duy" userId="5e9b9ff8-8bfd-40c4-a934-0fae842c79b4" providerId="ADAL" clId="{4640B57A-7E19-49D7-9F02-5AA569373887}" dt="2022-03-31T01:24:00.732" v="7564" actId="20577"/>
          <ac:spMkLst>
            <pc:docMk/>
            <pc:sldMk cId="2956108409" sldId="600"/>
            <ac:spMk id="15" creationId="{179D5311-1672-450F-A2A7-516BA10BF104}"/>
          </ac:spMkLst>
        </pc:spChg>
        <pc:grpChg chg="del mod">
          <ac:chgData name="Phan Thế Duy" userId="5e9b9ff8-8bfd-40c4-a934-0fae842c79b4" providerId="ADAL" clId="{4640B57A-7E19-49D7-9F02-5AA569373887}" dt="2022-03-31T01:22:32.167" v="7534" actId="478"/>
          <ac:grpSpMkLst>
            <pc:docMk/>
            <pc:sldMk cId="2956108409" sldId="600"/>
            <ac:grpSpMk id="8" creationId="{D74DDC26-1E8B-4BF4-AFB1-1FE471DAD39E}"/>
          </ac:grpSpMkLst>
        </pc:grpChg>
        <pc:picChg chg="add mod modCrop">
          <ac:chgData name="Phan Thế Duy" userId="5e9b9ff8-8bfd-40c4-a934-0fae842c79b4" providerId="ADAL" clId="{4640B57A-7E19-49D7-9F02-5AA569373887}" dt="2022-03-31T01:26:33.589" v="7593" actId="14100"/>
          <ac:picMkLst>
            <pc:docMk/>
            <pc:sldMk cId="2956108409" sldId="600"/>
            <ac:picMk id="5" creationId="{D55AAA31-48BF-4A1C-929F-CD9BA7BC11C9}"/>
          </ac:picMkLst>
        </pc:picChg>
        <pc:picChg chg="del mod">
          <ac:chgData name="Phan Thế Duy" userId="5e9b9ff8-8bfd-40c4-a934-0fae842c79b4" providerId="ADAL" clId="{4640B57A-7E19-49D7-9F02-5AA569373887}" dt="2022-03-31T01:23:35.726" v="7553" actId="478"/>
          <ac:picMkLst>
            <pc:docMk/>
            <pc:sldMk cId="2956108409" sldId="600"/>
            <ac:picMk id="7" creationId="{4F0C93E1-DDDF-457E-B7F2-383CFB2DF716}"/>
          </ac:picMkLst>
        </pc:picChg>
        <pc:picChg chg="add mod">
          <ac:chgData name="Phan Thế Duy" userId="5e9b9ff8-8bfd-40c4-a934-0fae842c79b4" providerId="ADAL" clId="{4640B57A-7E19-49D7-9F02-5AA569373887}" dt="2022-03-31T01:26:29.230" v="7592" actId="1076"/>
          <ac:picMkLst>
            <pc:docMk/>
            <pc:sldMk cId="2956108409" sldId="600"/>
            <ac:picMk id="16" creationId="{16A816BE-61F8-491D-91DA-4DF1A3524FE8}"/>
          </ac:picMkLst>
        </pc:picChg>
      </pc:sldChg>
      <pc:sldChg chg="addSp delSp modSp mod modAnim">
        <pc:chgData name="Phan Thế Duy" userId="5e9b9ff8-8bfd-40c4-a934-0fae842c79b4" providerId="ADAL" clId="{4640B57A-7E19-49D7-9F02-5AA569373887}" dt="2022-03-31T01:08:18.376" v="7453" actId="1076"/>
        <pc:sldMkLst>
          <pc:docMk/>
          <pc:sldMk cId="3198160557" sldId="602"/>
        </pc:sldMkLst>
        <pc:spChg chg="del mod topLvl">
          <ac:chgData name="Phan Thế Duy" userId="5e9b9ff8-8bfd-40c4-a934-0fae842c79b4" providerId="ADAL" clId="{4640B57A-7E19-49D7-9F02-5AA569373887}" dt="2022-03-30T14:21:36.372" v="4583" actId="478"/>
          <ac:spMkLst>
            <pc:docMk/>
            <pc:sldMk cId="3198160557" sldId="602"/>
            <ac:spMk id="11" creationId="{A1169914-7821-4493-A98A-C8BDA9A97F29}"/>
          </ac:spMkLst>
        </pc:spChg>
        <pc:spChg chg="mod">
          <ac:chgData name="Phan Thế Duy" userId="5e9b9ff8-8bfd-40c4-a934-0fae842c79b4" providerId="ADAL" clId="{4640B57A-7E19-49D7-9F02-5AA569373887}" dt="2022-03-30T14:22:51.422" v="4636" actId="20577"/>
          <ac:spMkLst>
            <pc:docMk/>
            <pc:sldMk cId="3198160557" sldId="602"/>
            <ac:spMk id="16" creationId="{1B66D16E-5A09-429C-81EA-DD9FEF8E04D0}"/>
          </ac:spMkLst>
        </pc:spChg>
        <pc:spChg chg="mod">
          <ac:chgData name="Phan Thế Duy" userId="5e9b9ff8-8bfd-40c4-a934-0fae842c79b4" providerId="ADAL" clId="{4640B57A-7E19-49D7-9F02-5AA569373887}" dt="2022-03-28T13:25:24.701" v="2216" actId="113"/>
          <ac:spMkLst>
            <pc:docMk/>
            <pc:sldMk cId="3198160557" sldId="602"/>
            <ac:spMk id="17" creationId="{B496BD6B-D637-463E-9ECB-55A04213D8EF}"/>
          </ac:spMkLst>
        </pc:spChg>
        <pc:spChg chg="add mod">
          <ac:chgData name="Phan Thế Duy" userId="5e9b9ff8-8bfd-40c4-a934-0fae842c79b4" providerId="ADAL" clId="{4640B57A-7E19-49D7-9F02-5AA569373887}" dt="2022-03-30T14:22:45.773" v="4632" actId="20577"/>
          <ac:spMkLst>
            <pc:docMk/>
            <pc:sldMk cId="3198160557" sldId="602"/>
            <ac:spMk id="18" creationId="{8FD9A588-25EF-45F5-9EA1-FC5FE68F6C86}"/>
          </ac:spMkLst>
        </pc:spChg>
        <pc:spChg chg="add mod">
          <ac:chgData name="Phan Thế Duy" userId="5e9b9ff8-8bfd-40c4-a934-0fae842c79b4" providerId="ADAL" clId="{4640B57A-7E19-49D7-9F02-5AA569373887}" dt="2022-03-30T14:26:14.510" v="4687" actId="20577"/>
          <ac:spMkLst>
            <pc:docMk/>
            <pc:sldMk cId="3198160557" sldId="602"/>
            <ac:spMk id="19" creationId="{497CF130-2232-4EA0-9272-2D7B3F73FD45}"/>
          </ac:spMkLst>
        </pc:spChg>
        <pc:grpChg chg="del">
          <ac:chgData name="Phan Thế Duy" userId="5e9b9ff8-8bfd-40c4-a934-0fae842c79b4" providerId="ADAL" clId="{4640B57A-7E19-49D7-9F02-5AA569373887}" dt="2022-03-30T14:21:36.372" v="4583" actId="478"/>
          <ac:grpSpMkLst>
            <pc:docMk/>
            <pc:sldMk cId="3198160557" sldId="602"/>
            <ac:grpSpMk id="10" creationId="{FA04F6ED-A7E3-4E7E-8400-2EA659991E52}"/>
          </ac:grpSpMkLst>
        </pc:grpChg>
        <pc:grpChg chg="mod topLvl">
          <ac:chgData name="Phan Thế Duy" userId="5e9b9ff8-8bfd-40c4-a934-0fae842c79b4" providerId="ADAL" clId="{4640B57A-7E19-49D7-9F02-5AA569373887}" dt="2022-03-31T01:08:18.376" v="7453" actId="1076"/>
          <ac:grpSpMkLst>
            <pc:docMk/>
            <pc:sldMk cId="3198160557" sldId="602"/>
            <ac:grpSpMk id="12" creationId="{BF9BC9F7-424B-4B51-8CEF-D5E34C8D07CE}"/>
          </ac:grpSpMkLst>
        </pc:grpChg>
      </pc:sldChg>
      <pc:sldChg chg="mod modShow">
        <pc:chgData name="Phan Thế Duy" userId="5e9b9ff8-8bfd-40c4-a934-0fae842c79b4" providerId="ADAL" clId="{4640B57A-7E19-49D7-9F02-5AA569373887}" dt="2022-04-12T09:37:29.062" v="7622" actId="729"/>
        <pc:sldMkLst>
          <pc:docMk/>
          <pc:sldMk cId="1556703031" sldId="603"/>
        </pc:sldMkLst>
      </pc:sldChg>
      <pc:sldChg chg="delSp modSp mod delAnim">
        <pc:chgData name="Phan Thế Duy" userId="5e9b9ff8-8bfd-40c4-a934-0fae842c79b4" providerId="ADAL" clId="{4640B57A-7E19-49D7-9F02-5AA569373887}" dt="2022-03-30T16:53:43.266" v="6277" actId="255"/>
        <pc:sldMkLst>
          <pc:docMk/>
          <pc:sldMk cId="2555377390" sldId="606"/>
        </pc:sldMkLst>
        <pc:spChg chg="mod">
          <ac:chgData name="Phan Thế Duy" userId="5e9b9ff8-8bfd-40c4-a934-0fae842c79b4" providerId="ADAL" clId="{4640B57A-7E19-49D7-9F02-5AA569373887}" dt="2022-03-30T16:53:43.266" v="6277" actId="255"/>
          <ac:spMkLst>
            <pc:docMk/>
            <pc:sldMk cId="2555377390" sldId="606"/>
            <ac:spMk id="3" creationId="{080E998B-BFAC-4768-BD0C-05A8AF273A07}"/>
          </ac:spMkLst>
        </pc:spChg>
        <pc:spChg chg="mod">
          <ac:chgData name="Phan Thế Duy" userId="5e9b9ff8-8bfd-40c4-a934-0fae842c79b4" providerId="ADAL" clId="{4640B57A-7E19-49D7-9F02-5AA569373887}" dt="2022-03-30T15:41:07.831" v="5721" actId="1076"/>
          <ac:spMkLst>
            <pc:docMk/>
            <pc:sldMk cId="2555377390" sldId="606"/>
            <ac:spMk id="5" creationId="{087354E4-9D33-4472-AA0D-DAAA3B520E32}"/>
          </ac:spMkLst>
        </pc:spChg>
        <pc:spChg chg="del mod">
          <ac:chgData name="Phan Thế Duy" userId="5e9b9ff8-8bfd-40c4-a934-0fae842c79b4" providerId="ADAL" clId="{4640B57A-7E19-49D7-9F02-5AA569373887}" dt="2022-03-30T16:52:59.551" v="6265" actId="478"/>
          <ac:spMkLst>
            <pc:docMk/>
            <pc:sldMk cId="2555377390" sldId="606"/>
            <ac:spMk id="6" creationId="{CD6D8D8B-7FF2-4F2E-9519-07F58DC76F83}"/>
          </ac:spMkLst>
        </pc:spChg>
      </pc:sldChg>
      <pc:sldChg chg="modSp mod modNotesTx">
        <pc:chgData name="Phan Thế Duy" userId="5e9b9ff8-8bfd-40c4-a934-0fae842c79b4" providerId="ADAL" clId="{4640B57A-7E19-49D7-9F02-5AA569373887}" dt="2022-03-30T16:22:17.383" v="6212"/>
        <pc:sldMkLst>
          <pc:docMk/>
          <pc:sldMk cId="1662700015" sldId="608"/>
        </pc:sldMkLst>
        <pc:picChg chg="mod">
          <ac:chgData name="Phan Thế Duy" userId="5e9b9ff8-8bfd-40c4-a934-0fae842c79b4" providerId="ADAL" clId="{4640B57A-7E19-49D7-9F02-5AA569373887}" dt="2022-03-30T09:39:28.684" v="3433" actId="14100"/>
          <ac:picMkLst>
            <pc:docMk/>
            <pc:sldMk cId="1662700015" sldId="608"/>
            <ac:picMk id="9" creationId="{010966B1-135C-4314-894A-1415940FD0A0}"/>
          </ac:picMkLst>
        </pc:picChg>
      </pc:sldChg>
      <pc:sldChg chg="modSp mod">
        <pc:chgData name="Phan Thế Duy" userId="5e9b9ff8-8bfd-40c4-a934-0fae842c79b4" providerId="ADAL" clId="{4640B57A-7E19-49D7-9F02-5AA569373887}" dt="2022-03-30T16:11:40.259" v="6129" actId="14100"/>
        <pc:sldMkLst>
          <pc:docMk/>
          <pc:sldMk cId="2922412610" sldId="609"/>
        </pc:sldMkLst>
        <pc:picChg chg="mod">
          <ac:chgData name="Phan Thế Duy" userId="5e9b9ff8-8bfd-40c4-a934-0fae842c79b4" providerId="ADAL" clId="{4640B57A-7E19-49D7-9F02-5AA569373887}" dt="2022-03-30T16:11:40.259" v="6129" actId="14100"/>
          <ac:picMkLst>
            <pc:docMk/>
            <pc:sldMk cId="2922412610" sldId="609"/>
            <ac:picMk id="5" creationId="{2B12282E-BD8B-4B1C-9C77-40AE4F3F8E96}"/>
          </ac:picMkLst>
        </pc:picChg>
      </pc:sldChg>
      <pc:sldChg chg="delSp modSp mod delAnim">
        <pc:chgData name="Phan Thế Duy" userId="5e9b9ff8-8bfd-40c4-a934-0fae842c79b4" providerId="ADAL" clId="{4640B57A-7E19-49D7-9F02-5AA569373887}" dt="2022-03-30T14:35:52.962" v="5083" actId="478"/>
        <pc:sldMkLst>
          <pc:docMk/>
          <pc:sldMk cId="1222598802" sldId="610"/>
        </pc:sldMkLst>
        <pc:spChg chg="mod">
          <ac:chgData name="Phan Thế Duy" userId="5e9b9ff8-8bfd-40c4-a934-0fae842c79b4" providerId="ADAL" clId="{4640B57A-7E19-49D7-9F02-5AA569373887}" dt="2022-03-30T14:35:40.427" v="5081" actId="20577"/>
          <ac:spMkLst>
            <pc:docMk/>
            <pc:sldMk cId="1222598802" sldId="610"/>
            <ac:spMk id="6" creationId="{0BD96A3A-3D19-4E7E-B549-37F04F09E148}"/>
          </ac:spMkLst>
        </pc:spChg>
        <pc:spChg chg="del mod">
          <ac:chgData name="Phan Thế Duy" userId="5e9b9ff8-8bfd-40c4-a934-0fae842c79b4" providerId="ADAL" clId="{4640B57A-7E19-49D7-9F02-5AA569373887}" dt="2022-03-30T14:35:52.962" v="5083" actId="478"/>
          <ac:spMkLst>
            <pc:docMk/>
            <pc:sldMk cId="1222598802" sldId="610"/>
            <ac:spMk id="7" creationId="{E7C96A5F-C494-48BA-BD0C-27ABBA01FA11}"/>
          </ac:spMkLst>
        </pc:spChg>
      </pc:sldChg>
      <pc:sldChg chg="addSp delSp modSp add mod">
        <pc:chgData name="Phan Thế Duy" userId="5e9b9ff8-8bfd-40c4-a934-0fae842c79b4" providerId="ADAL" clId="{4640B57A-7E19-49D7-9F02-5AA569373887}" dt="2022-03-30T17:14:47.774" v="7200" actId="20577"/>
        <pc:sldMkLst>
          <pc:docMk/>
          <pc:sldMk cId="1812687705" sldId="611"/>
        </pc:sldMkLst>
        <pc:spChg chg="mod">
          <ac:chgData name="Phan Thế Duy" userId="5e9b9ff8-8bfd-40c4-a934-0fae842c79b4" providerId="ADAL" clId="{4640B57A-7E19-49D7-9F02-5AA569373887}" dt="2022-03-30T17:14:47.774" v="7200" actId="20577"/>
          <ac:spMkLst>
            <pc:docMk/>
            <pc:sldMk cId="1812687705" sldId="611"/>
            <ac:spMk id="2" creationId="{4F5CC514-0146-4925-9B92-295F2FD16083}"/>
          </ac:spMkLst>
        </pc:spChg>
        <pc:spChg chg="mod">
          <ac:chgData name="Phan Thế Duy" userId="5e9b9ff8-8bfd-40c4-a934-0fae842c79b4" providerId="ADAL" clId="{4640B57A-7E19-49D7-9F02-5AA569373887}" dt="2022-03-30T09:45:21.600" v="3436" actId="1076"/>
          <ac:spMkLst>
            <pc:docMk/>
            <pc:sldMk cId="1812687705" sldId="611"/>
            <ac:spMk id="6" creationId="{FFA5B45E-7738-46A9-8A8E-B333BE3767CB}"/>
          </ac:spMkLst>
        </pc:spChg>
        <pc:spChg chg="mod">
          <ac:chgData name="Phan Thế Duy" userId="5e9b9ff8-8bfd-40c4-a934-0fae842c79b4" providerId="ADAL" clId="{4640B57A-7E19-49D7-9F02-5AA569373887}" dt="2022-03-28T13:10:37.562" v="1388" actId="20577"/>
          <ac:spMkLst>
            <pc:docMk/>
            <pc:sldMk cId="1812687705" sldId="611"/>
            <ac:spMk id="8" creationId="{D7B958E7-6DEA-4E08-97BE-246FDA512BE8}"/>
          </ac:spMkLst>
        </pc:spChg>
        <pc:picChg chg="del">
          <ac:chgData name="Phan Thế Duy" userId="5e9b9ff8-8bfd-40c4-a934-0fae842c79b4" providerId="ADAL" clId="{4640B57A-7E19-49D7-9F02-5AA569373887}" dt="2022-03-28T13:00:59.583" v="5" actId="478"/>
          <ac:picMkLst>
            <pc:docMk/>
            <pc:sldMk cId="1812687705" sldId="611"/>
            <ac:picMk id="5" creationId="{2B12282E-BD8B-4B1C-9C77-40AE4F3F8E96}"/>
          </ac:picMkLst>
        </pc:picChg>
        <pc:picChg chg="add mod">
          <ac:chgData name="Phan Thế Duy" userId="5e9b9ff8-8bfd-40c4-a934-0fae842c79b4" providerId="ADAL" clId="{4640B57A-7E19-49D7-9F02-5AA569373887}" dt="2022-03-28T13:10:42.222" v="1389" actId="1076"/>
          <ac:picMkLst>
            <pc:docMk/>
            <pc:sldMk cId="1812687705" sldId="611"/>
            <ac:picMk id="7" creationId="{63EB8098-6625-4712-AB29-4E44F342C232}"/>
          </ac:picMkLst>
        </pc:picChg>
      </pc:sldChg>
      <pc:sldChg chg="addSp delSp modSp new mod">
        <pc:chgData name="Phan Thế Duy" userId="5e9b9ff8-8bfd-40c4-a934-0fae842c79b4" providerId="ADAL" clId="{4640B57A-7E19-49D7-9F02-5AA569373887}" dt="2022-03-29T15:03:43.720" v="2590"/>
        <pc:sldMkLst>
          <pc:docMk/>
          <pc:sldMk cId="2273850796" sldId="612"/>
        </pc:sldMkLst>
        <pc:spChg chg="mod">
          <ac:chgData name="Phan Thế Duy" userId="5e9b9ff8-8bfd-40c4-a934-0fae842c79b4" providerId="ADAL" clId="{4640B57A-7E19-49D7-9F02-5AA569373887}" dt="2022-03-29T15:03:43.720" v="2590"/>
          <ac:spMkLst>
            <pc:docMk/>
            <pc:sldMk cId="2273850796" sldId="612"/>
            <ac:spMk id="2" creationId="{6D0B3908-E472-48F8-A358-A0C05D82DE69}"/>
          </ac:spMkLst>
        </pc:spChg>
        <pc:spChg chg="del">
          <ac:chgData name="Phan Thế Duy" userId="5e9b9ff8-8bfd-40c4-a934-0fae842c79b4" providerId="ADAL" clId="{4640B57A-7E19-49D7-9F02-5AA569373887}" dt="2022-03-29T15:03:30.983" v="2587" actId="478"/>
          <ac:spMkLst>
            <pc:docMk/>
            <pc:sldMk cId="2273850796" sldId="612"/>
            <ac:spMk id="3" creationId="{34EBACE6-4C10-4B6C-8630-CF868A625806}"/>
          </ac:spMkLst>
        </pc:spChg>
        <pc:spChg chg="add mod">
          <ac:chgData name="Phan Thế Duy" userId="5e9b9ff8-8bfd-40c4-a934-0fae842c79b4" providerId="ADAL" clId="{4640B57A-7E19-49D7-9F02-5AA569373887}" dt="2022-03-29T15:03:09.546" v="2584"/>
          <ac:spMkLst>
            <pc:docMk/>
            <pc:sldMk cId="2273850796" sldId="612"/>
            <ac:spMk id="5" creationId="{54F02953-E207-43E6-8747-137EFB91A606}"/>
          </ac:spMkLst>
        </pc:spChg>
        <pc:spChg chg="add mod">
          <ac:chgData name="Phan Thế Duy" userId="5e9b9ff8-8bfd-40c4-a934-0fae842c79b4" providerId="ADAL" clId="{4640B57A-7E19-49D7-9F02-5AA569373887}" dt="2022-03-29T15:03:31.815" v="2588"/>
          <ac:spMkLst>
            <pc:docMk/>
            <pc:sldMk cId="2273850796" sldId="612"/>
            <ac:spMk id="7" creationId="{BADAFAC8-8C2B-4303-8658-9C5CF7748E69}"/>
          </ac:spMkLst>
        </pc:spChg>
        <pc:spChg chg="add mod">
          <ac:chgData name="Phan Thế Duy" userId="5e9b9ff8-8bfd-40c4-a934-0fae842c79b4" providerId="ADAL" clId="{4640B57A-7E19-49D7-9F02-5AA569373887}" dt="2022-03-29T15:03:31.815" v="2588"/>
          <ac:spMkLst>
            <pc:docMk/>
            <pc:sldMk cId="2273850796" sldId="612"/>
            <ac:spMk id="8" creationId="{4891CCE5-1B1F-49CF-8840-7CED41E513F8}"/>
          </ac:spMkLst>
        </pc:spChg>
        <pc:picChg chg="add mod">
          <ac:chgData name="Phan Thế Duy" userId="5e9b9ff8-8bfd-40c4-a934-0fae842c79b4" providerId="ADAL" clId="{4640B57A-7E19-49D7-9F02-5AA569373887}" dt="2022-03-29T15:03:31.815" v="2588"/>
          <ac:picMkLst>
            <pc:docMk/>
            <pc:sldMk cId="2273850796" sldId="612"/>
            <ac:picMk id="6" creationId="{BEA999E6-3DA7-48DF-B05F-65B317EF8F6F}"/>
          </ac:picMkLst>
        </pc:picChg>
      </pc:sldChg>
      <pc:sldChg chg="addSp delSp modSp new mod">
        <pc:chgData name="Phan Thế Duy" userId="5e9b9ff8-8bfd-40c4-a934-0fae842c79b4" providerId="ADAL" clId="{4640B57A-7E19-49D7-9F02-5AA569373887}" dt="2022-03-29T15:04:25.694" v="2597"/>
        <pc:sldMkLst>
          <pc:docMk/>
          <pc:sldMk cId="3354122540" sldId="613"/>
        </pc:sldMkLst>
        <pc:spChg chg="mod">
          <ac:chgData name="Phan Thế Duy" userId="5e9b9ff8-8bfd-40c4-a934-0fae842c79b4" providerId="ADAL" clId="{4640B57A-7E19-49D7-9F02-5AA569373887}" dt="2022-03-29T15:04:25.694" v="2597"/>
          <ac:spMkLst>
            <pc:docMk/>
            <pc:sldMk cId="3354122540" sldId="613"/>
            <ac:spMk id="2" creationId="{0B007C7E-1109-41EE-92B2-DFEE92DBA8D4}"/>
          </ac:spMkLst>
        </pc:spChg>
        <pc:spChg chg="del">
          <ac:chgData name="Phan Thế Duy" userId="5e9b9ff8-8bfd-40c4-a934-0fae842c79b4" providerId="ADAL" clId="{4640B57A-7E19-49D7-9F02-5AA569373887}" dt="2022-03-29T15:04:15.976" v="2594" actId="478"/>
          <ac:spMkLst>
            <pc:docMk/>
            <pc:sldMk cId="3354122540" sldId="613"/>
            <ac:spMk id="3" creationId="{D3E14A30-5481-4366-88B7-206C16383A4F}"/>
          </ac:spMkLst>
        </pc:spChg>
        <pc:spChg chg="add mod">
          <ac:chgData name="Phan Thế Duy" userId="5e9b9ff8-8bfd-40c4-a934-0fae842c79b4" providerId="ADAL" clId="{4640B57A-7E19-49D7-9F02-5AA569373887}" dt="2022-03-29T15:04:16.790" v="2595"/>
          <ac:spMkLst>
            <pc:docMk/>
            <pc:sldMk cId="3354122540" sldId="613"/>
            <ac:spMk id="5" creationId="{5EFE83C8-AE20-452C-8AFA-97FFE79459E0}"/>
          </ac:spMkLst>
        </pc:spChg>
        <pc:spChg chg="add mod">
          <ac:chgData name="Phan Thế Duy" userId="5e9b9ff8-8bfd-40c4-a934-0fae842c79b4" providerId="ADAL" clId="{4640B57A-7E19-49D7-9F02-5AA569373887}" dt="2022-03-29T15:04:16.790" v="2595"/>
          <ac:spMkLst>
            <pc:docMk/>
            <pc:sldMk cId="3354122540" sldId="613"/>
            <ac:spMk id="7" creationId="{BB33A0A4-B4D4-4590-A6AE-F8E742520B9F}"/>
          </ac:spMkLst>
        </pc:spChg>
        <pc:picChg chg="add mod">
          <ac:chgData name="Phan Thế Duy" userId="5e9b9ff8-8bfd-40c4-a934-0fae842c79b4" providerId="ADAL" clId="{4640B57A-7E19-49D7-9F02-5AA569373887}" dt="2022-03-29T15:04:16.790" v="2595"/>
          <ac:picMkLst>
            <pc:docMk/>
            <pc:sldMk cId="3354122540" sldId="613"/>
            <ac:picMk id="6" creationId="{961B6D39-5DA6-4316-98AC-30364F0775D6}"/>
          </ac:picMkLst>
        </pc:picChg>
      </pc:sldChg>
      <pc:sldChg chg="addSp modSp new mod ord">
        <pc:chgData name="Phan Thế Duy" userId="5e9b9ff8-8bfd-40c4-a934-0fae842c79b4" providerId="ADAL" clId="{4640B57A-7E19-49D7-9F02-5AA569373887}" dt="2022-03-30T15:34:32.131" v="5616" actId="1076"/>
        <pc:sldMkLst>
          <pc:docMk/>
          <pc:sldMk cId="48648800" sldId="614"/>
        </pc:sldMkLst>
        <pc:spChg chg="mod">
          <ac:chgData name="Phan Thế Duy" userId="5e9b9ff8-8bfd-40c4-a934-0fae842c79b4" providerId="ADAL" clId="{4640B57A-7E19-49D7-9F02-5AA569373887}" dt="2022-03-30T10:05:47.150" v="3643" actId="20577"/>
          <ac:spMkLst>
            <pc:docMk/>
            <pc:sldMk cId="48648800" sldId="614"/>
            <ac:spMk id="2" creationId="{92EACF53-626B-4133-BB4E-F05F0ED59576}"/>
          </ac:spMkLst>
        </pc:spChg>
        <pc:spChg chg="mod">
          <ac:chgData name="Phan Thế Duy" userId="5e9b9ff8-8bfd-40c4-a934-0fae842c79b4" providerId="ADAL" clId="{4640B57A-7E19-49D7-9F02-5AA569373887}" dt="2022-03-30T15:34:03.700" v="5614" actId="14100"/>
          <ac:spMkLst>
            <pc:docMk/>
            <pc:sldMk cId="48648800" sldId="614"/>
            <ac:spMk id="3" creationId="{706E41CB-15F3-497E-BD45-CC2D32609A94}"/>
          </ac:spMkLst>
        </pc:spChg>
        <pc:spChg chg="add mod">
          <ac:chgData name="Phan Thế Duy" userId="5e9b9ff8-8bfd-40c4-a934-0fae842c79b4" providerId="ADAL" clId="{4640B57A-7E19-49D7-9F02-5AA569373887}" dt="2022-03-30T10:03:11.409" v="3460" actId="14100"/>
          <ac:spMkLst>
            <pc:docMk/>
            <pc:sldMk cId="48648800" sldId="614"/>
            <ac:spMk id="7" creationId="{8FC7AE93-7420-4255-BF1A-8EA6925CED7E}"/>
          </ac:spMkLst>
        </pc:spChg>
        <pc:picChg chg="add mod">
          <ac:chgData name="Phan Thế Duy" userId="5e9b9ff8-8bfd-40c4-a934-0fae842c79b4" providerId="ADAL" clId="{4640B57A-7E19-49D7-9F02-5AA569373887}" dt="2022-03-30T15:34:32.131" v="5616" actId="1076"/>
          <ac:picMkLst>
            <pc:docMk/>
            <pc:sldMk cId="48648800" sldId="614"/>
            <ac:picMk id="6" creationId="{E7136A76-D489-4CFA-95B7-2C15E13D0160}"/>
          </ac:picMkLst>
        </pc:picChg>
        <pc:picChg chg="add mod">
          <ac:chgData name="Phan Thế Duy" userId="5e9b9ff8-8bfd-40c4-a934-0fae842c79b4" providerId="ADAL" clId="{4640B57A-7E19-49D7-9F02-5AA569373887}" dt="2022-03-30T15:34:10.129" v="5615" actId="1076"/>
          <ac:picMkLst>
            <pc:docMk/>
            <pc:sldMk cId="48648800" sldId="614"/>
            <ac:picMk id="8" creationId="{9AF8C80E-9AC0-4D6A-B955-29A0C33ECEE3}"/>
          </ac:picMkLst>
        </pc:picChg>
        <pc:picChg chg="add mod">
          <ac:chgData name="Phan Thế Duy" userId="5e9b9ff8-8bfd-40c4-a934-0fae842c79b4" providerId="ADAL" clId="{4640B57A-7E19-49D7-9F02-5AA569373887}" dt="2022-03-30T15:33:31.395" v="5609" actId="1076"/>
          <ac:picMkLst>
            <pc:docMk/>
            <pc:sldMk cId="48648800" sldId="614"/>
            <ac:picMk id="9" creationId="{EBB79732-15D0-42EC-9A2B-F26FB76E0EFB}"/>
          </ac:picMkLst>
        </pc:picChg>
      </pc:sldChg>
      <pc:sldChg chg="addSp delSp modSp new mod ord modNotesTx">
        <pc:chgData name="Phan Thế Duy" userId="5e9b9ff8-8bfd-40c4-a934-0fae842c79b4" providerId="ADAL" clId="{4640B57A-7E19-49D7-9F02-5AA569373887}" dt="2022-04-13T02:01:41.413" v="7659" actId="1076"/>
        <pc:sldMkLst>
          <pc:docMk/>
          <pc:sldMk cId="866430637" sldId="615"/>
        </pc:sldMkLst>
        <pc:spChg chg="mod">
          <ac:chgData name="Phan Thế Duy" userId="5e9b9ff8-8bfd-40c4-a934-0fae842c79b4" providerId="ADAL" clId="{4640B57A-7E19-49D7-9F02-5AA569373887}" dt="2022-03-30T15:08:36.635" v="5477" actId="20577"/>
          <ac:spMkLst>
            <pc:docMk/>
            <pc:sldMk cId="866430637" sldId="615"/>
            <ac:spMk id="2" creationId="{271CEC85-5C49-4483-A884-A8E7128CB563}"/>
          </ac:spMkLst>
        </pc:spChg>
        <pc:spChg chg="mod">
          <ac:chgData name="Phan Thế Duy" userId="5e9b9ff8-8bfd-40c4-a934-0fae842c79b4" providerId="ADAL" clId="{4640B57A-7E19-49D7-9F02-5AA569373887}" dt="2022-03-30T16:59:41.418" v="6445" actId="27636"/>
          <ac:spMkLst>
            <pc:docMk/>
            <pc:sldMk cId="866430637" sldId="615"/>
            <ac:spMk id="3" creationId="{04C1C5B6-186C-46E3-B766-38F39FC54626}"/>
          </ac:spMkLst>
        </pc:spChg>
        <pc:spChg chg="add mod">
          <ac:chgData name="Phan Thế Duy" userId="5e9b9ff8-8bfd-40c4-a934-0fae842c79b4" providerId="ADAL" clId="{4640B57A-7E19-49D7-9F02-5AA569373887}" dt="2022-03-30T09:37:27.118" v="3345" actId="20577"/>
          <ac:spMkLst>
            <pc:docMk/>
            <pc:sldMk cId="866430637" sldId="615"/>
            <ac:spMk id="7" creationId="{0FFC917D-C5F4-4A46-9455-130936BA7DAD}"/>
          </ac:spMkLst>
        </pc:spChg>
        <pc:spChg chg="add mod">
          <ac:chgData name="Phan Thế Duy" userId="5e9b9ff8-8bfd-40c4-a934-0fae842c79b4" providerId="ADAL" clId="{4640B57A-7E19-49D7-9F02-5AA569373887}" dt="2022-04-13T02:01:41.413" v="7659" actId="1076"/>
          <ac:spMkLst>
            <pc:docMk/>
            <pc:sldMk cId="866430637" sldId="615"/>
            <ac:spMk id="13" creationId="{DF5D6777-67E5-45A9-8901-A23B586B099A}"/>
          </ac:spMkLst>
        </pc:spChg>
        <pc:spChg chg="add mod">
          <ac:chgData name="Phan Thế Duy" userId="5e9b9ff8-8bfd-40c4-a934-0fae842c79b4" providerId="ADAL" clId="{4640B57A-7E19-49D7-9F02-5AA569373887}" dt="2022-04-13T02:01:36.391" v="7658" actId="20577"/>
          <ac:spMkLst>
            <pc:docMk/>
            <pc:sldMk cId="866430637" sldId="615"/>
            <ac:spMk id="14" creationId="{6289D714-0F7A-4E6C-A6A8-E394663AEC17}"/>
          </ac:spMkLst>
        </pc:spChg>
        <pc:picChg chg="add del mod">
          <ac:chgData name="Phan Thế Duy" userId="5e9b9ff8-8bfd-40c4-a934-0fae842c79b4" providerId="ADAL" clId="{4640B57A-7E19-49D7-9F02-5AA569373887}" dt="2022-03-30T15:02:47.952" v="5280" actId="478"/>
          <ac:picMkLst>
            <pc:docMk/>
            <pc:sldMk cId="866430637" sldId="615"/>
            <ac:picMk id="6" creationId="{5993BB28-7911-4256-AD0B-C3EA0F5AE17B}"/>
          </ac:picMkLst>
        </pc:picChg>
        <pc:picChg chg="add del">
          <ac:chgData name="Phan Thế Duy" userId="5e9b9ff8-8bfd-40c4-a934-0fae842c79b4" providerId="ADAL" clId="{4640B57A-7E19-49D7-9F02-5AA569373887}" dt="2022-03-30T15:02:52.781" v="5282" actId="478"/>
          <ac:picMkLst>
            <pc:docMk/>
            <pc:sldMk cId="866430637" sldId="615"/>
            <ac:picMk id="8" creationId="{C8691DD9-9B8D-4B7F-ACC1-A189E86B268E}"/>
          </ac:picMkLst>
        </pc:picChg>
        <pc:picChg chg="add mod">
          <ac:chgData name="Phan Thế Duy" userId="5e9b9ff8-8bfd-40c4-a934-0fae842c79b4" providerId="ADAL" clId="{4640B57A-7E19-49D7-9F02-5AA569373887}" dt="2022-03-30T15:06:44.856" v="5429" actId="1076"/>
          <ac:picMkLst>
            <pc:docMk/>
            <pc:sldMk cId="866430637" sldId="615"/>
            <ac:picMk id="10" creationId="{26D6E23E-837B-4437-AFB2-FC8637B834E0}"/>
          </ac:picMkLst>
        </pc:picChg>
        <pc:picChg chg="add mod">
          <ac:chgData name="Phan Thế Duy" userId="5e9b9ff8-8bfd-40c4-a934-0fae842c79b4" providerId="ADAL" clId="{4640B57A-7E19-49D7-9F02-5AA569373887}" dt="2022-03-30T15:06:42.391" v="5428" actId="1076"/>
          <ac:picMkLst>
            <pc:docMk/>
            <pc:sldMk cId="866430637" sldId="615"/>
            <ac:picMk id="12" creationId="{6C05C26F-0907-477A-BF32-37F1534DC731}"/>
          </ac:picMkLst>
        </pc:picChg>
      </pc:sldChg>
      <pc:sldChg chg="addSp delSp modSp add mod modNotesTx">
        <pc:chgData name="Phan Thế Duy" userId="5e9b9ff8-8bfd-40c4-a934-0fae842c79b4" providerId="ADAL" clId="{4640B57A-7E19-49D7-9F02-5AA569373887}" dt="2022-03-30T14:26:48.863" v="4688" actId="113"/>
        <pc:sldMkLst>
          <pc:docMk/>
          <pc:sldMk cId="1491006938" sldId="616"/>
        </pc:sldMkLst>
        <pc:spChg chg="mod">
          <ac:chgData name="Phan Thế Duy" userId="5e9b9ff8-8bfd-40c4-a934-0fae842c79b4" providerId="ADAL" clId="{4640B57A-7E19-49D7-9F02-5AA569373887}" dt="2022-03-30T14:26:48.863" v="4688" actId="113"/>
          <ac:spMkLst>
            <pc:docMk/>
            <pc:sldMk cId="1491006938" sldId="616"/>
            <ac:spMk id="3" creationId="{706E41CB-15F3-497E-BD45-CC2D32609A94}"/>
          </ac:spMkLst>
        </pc:spChg>
        <pc:spChg chg="mod">
          <ac:chgData name="Phan Thế Duy" userId="5e9b9ff8-8bfd-40c4-a934-0fae842c79b4" providerId="ADAL" clId="{4640B57A-7E19-49D7-9F02-5AA569373887}" dt="2022-03-30T14:16:02.447" v="4510" actId="20577"/>
          <ac:spMkLst>
            <pc:docMk/>
            <pc:sldMk cId="1491006938" sldId="616"/>
            <ac:spMk id="7" creationId="{8FC7AE93-7420-4255-BF1A-8EA6925CED7E}"/>
          </ac:spMkLst>
        </pc:spChg>
        <pc:picChg chg="del">
          <ac:chgData name="Phan Thế Duy" userId="5e9b9ff8-8bfd-40c4-a934-0fae842c79b4" providerId="ADAL" clId="{4640B57A-7E19-49D7-9F02-5AA569373887}" dt="2022-03-30T10:38:44.801" v="4201" actId="478"/>
          <ac:picMkLst>
            <pc:docMk/>
            <pc:sldMk cId="1491006938" sldId="616"/>
            <ac:picMk id="6" creationId="{E7136A76-D489-4CFA-95B7-2C15E13D0160}"/>
          </ac:picMkLst>
        </pc:picChg>
        <pc:picChg chg="add mod">
          <ac:chgData name="Phan Thế Duy" userId="5e9b9ff8-8bfd-40c4-a934-0fae842c79b4" providerId="ADAL" clId="{4640B57A-7E19-49D7-9F02-5AA569373887}" dt="2022-03-30T14:16:09.800" v="4511" actId="14100"/>
          <ac:picMkLst>
            <pc:docMk/>
            <pc:sldMk cId="1491006938" sldId="616"/>
            <ac:picMk id="8" creationId="{852C00EE-7436-488C-B699-35150A243F0C}"/>
          </ac:picMkLst>
        </pc:picChg>
        <pc:picChg chg="del">
          <ac:chgData name="Phan Thế Duy" userId="5e9b9ff8-8bfd-40c4-a934-0fae842c79b4" providerId="ADAL" clId="{4640B57A-7E19-49D7-9F02-5AA569373887}" dt="2022-03-30T10:38:46.926" v="4202" actId="478"/>
          <ac:picMkLst>
            <pc:docMk/>
            <pc:sldMk cId="1491006938" sldId="616"/>
            <ac:picMk id="9" creationId="{EBB79732-15D0-42EC-9A2B-F26FB76E0EFB}"/>
          </ac:picMkLst>
        </pc:picChg>
      </pc:sldChg>
      <pc:sldChg chg="modSp add mod modNotesTx">
        <pc:chgData name="Phan Thế Duy" userId="5e9b9ff8-8bfd-40c4-a934-0fae842c79b4" providerId="ADAL" clId="{4640B57A-7E19-49D7-9F02-5AA569373887}" dt="2022-04-13T02:02:07.910" v="7690" actId="20577"/>
        <pc:sldMkLst>
          <pc:docMk/>
          <pc:sldMk cId="708531911" sldId="617"/>
        </pc:sldMkLst>
        <pc:spChg chg="mod">
          <ac:chgData name="Phan Thế Duy" userId="5e9b9ff8-8bfd-40c4-a934-0fae842c79b4" providerId="ADAL" clId="{4640B57A-7E19-49D7-9F02-5AA569373887}" dt="2022-03-30T16:59:49.834" v="6447" actId="27636"/>
          <ac:spMkLst>
            <pc:docMk/>
            <pc:sldMk cId="708531911" sldId="617"/>
            <ac:spMk id="3" creationId="{04C1C5B6-186C-46E3-B766-38F39FC54626}"/>
          </ac:spMkLst>
        </pc:spChg>
        <pc:spChg chg="mod">
          <ac:chgData name="Phan Thế Duy" userId="5e9b9ff8-8bfd-40c4-a934-0fae842c79b4" providerId="ADAL" clId="{4640B57A-7E19-49D7-9F02-5AA569373887}" dt="2022-04-13T02:02:07.910" v="7690" actId="20577"/>
          <ac:spMkLst>
            <pc:docMk/>
            <pc:sldMk cId="708531911" sldId="617"/>
            <ac:spMk id="13" creationId="{DF5D6777-67E5-45A9-8901-A23B586B099A}"/>
          </ac:spMkLst>
        </pc:spChg>
        <pc:spChg chg="mod">
          <ac:chgData name="Phan Thế Duy" userId="5e9b9ff8-8bfd-40c4-a934-0fae842c79b4" providerId="ADAL" clId="{4640B57A-7E19-49D7-9F02-5AA569373887}" dt="2022-04-13T02:01:53.371" v="7665" actId="20577"/>
          <ac:spMkLst>
            <pc:docMk/>
            <pc:sldMk cId="708531911" sldId="617"/>
            <ac:spMk id="14" creationId="{6289D714-0F7A-4E6C-A6A8-E394663AEC17}"/>
          </ac:spMkLst>
        </pc:spChg>
        <pc:picChg chg="mod">
          <ac:chgData name="Phan Thế Duy" userId="5e9b9ff8-8bfd-40c4-a934-0fae842c79b4" providerId="ADAL" clId="{4640B57A-7E19-49D7-9F02-5AA569373887}" dt="2022-03-30T15:58:26.130" v="6048" actId="14826"/>
          <ac:picMkLst>
            <pc:docMk/>
            <pc:sldMk cId="708531911" sldId="617"/>
            <ac:picMk id="10" creationId="{26D6E23E-837B-4437-AFB2-FC8637B834E0}"/>
          </ac:picMkLst>
        </pc:picChg>
        <pc:picChg chg="mod">
          <ac:chgData name="Phan Thế Duy" userId="5e9b9ff8-8bfd-40c4-a934-0fae842c79b4" providerId="ADAL" clId="{4640B57A-7E19-49D7-9F02-5AA569373887}" dt="2022-03-30T15:59:48.108" v="6060" actId="14826"/>
          <ac:picMkLst>
            <pc:docMk/>
            <pc:sldMk cId="708531911" sldId="617"/>
            <ac:picMk id="12" creationId="{6C05C26F-0907-477A-BF32-37F1534DC731}"/>
          </ac:picMkLst>
        </pc:picChg>
      </pc:sldChg>
      <pc:sldChg chg="modSp add mod">
        <pc:chgData name="Phan Thế Duy" userId="5e9b9ff8-8bfd-40c4-a934-0fae842c79b4" providerId="ADAL" clId="{4640B57A-7E19-49D7-9F02-5AA569373887}" dt="2022-03-30T16:55:25.755" v="6354" actId="1076"/>
        <pc:sldMkLst>
          <pc:docMk/>
          <pc:sldMk cId="372854033" sldId="618"/>
        </pc:sldMkLst>
        <pc:spChg chg="mod">
          <ac:chgData name="Phan Thế Duy" userId="5e9b9ff8-8bfd-40c4-a934-0fae842c79b4" providerId="ADAL" clId="{4640B57A-7E19-49D7-9F02-5AA569373887}" dt="2022-03-30T16:54:05.023" v="6308" actId="20577"/>
          <ac:spMkLst>
            <pc:docMk/>
            <pc:sldMk cId="372854033" sldId="618"/>
            <ac:spMk id="2" creationId="{7E1FB839-E353-464F-9E83-885107B9D835}"/>
          </ac:spMkLst>
        </pc:spChg>
        <pc:spChg chg="mod">
          <ac:chgData name="Phan Thế Duy" userId="5e9b9ff8-8bfd-40c4-a934-0fae842c79b4" providerId="ADAL" clId="{4640B57A-7E19-49D7-9F02-5AA569373887}" dt="2022-03-30T16:55:12.991" v="6352" actId="20577"/>
          <ac:spMkLst>
            <pc:docMk/>
            <pc:sldMk cId="372854033" sldId="618"/>
            <ac:spMk id="3" creationId="{080E998B-BFAC-4768-BD0C-05A8AF273A07}"/>
          </ac:spMkLst>
        </pc:spChg>
        <pc:spChg chg="mod">
          <ac:chgData name="Phan Thế Duy" userId="5e9b9ff8-8bfd-40c4-a934-0fae842c79b4" providerId="ADAL" clId="{4640B57A-7E19-49D7-9F02-5AA569373887}" dt="2022-03-30T16:55:25.755" v="6354" actId="1076"/>
          <ac:spMkLst>
            <pc:docMk/>
            <pc:sldMk cId="372854033" sldId="618"/>
            <ac:spMk id="6" creationId="{CD6D8D8B-7FF2-4F2E-9519-07F58DC76F83}"/>
          </ac:spMkLst>
        </pc:spChg>
      </pc:sldChg>
      <pc:sldChg chg="modSp add mod">
        <pc:chgData name="Phan Thế Duy" userId="5e9b9ff8-8bfd-40c4-a934-0fae842c79b4" providerId="ADAL" clId="{4640B57A-7E19-49D7-9F02-5AA569373887}" dt="2022-03-30T16:57:07.309" v="6376" actId="14100"/>
        <pc:sldMkLst>
          <pc:docMk/>
          <pc:sldMk cId="2891135298" sldId="619"/>
        </pc:sldMkLst>
        <pc:spChg chg="mod">
          <ac:chgData name="Phan Thế Duy" userId="5e9b9ff8-8bfd-40c4-a934-0fae842c79b4" providerId="ADAL" clId="{4640B57A-7E19-49D7-9F02-5AA569373887}" dt="2022-03-30T16:56:49.982" v="6375" actId="20577"/>
          <ac:spMkLst>
            <pc:docMk/>
            <pc:sldMk cId="2891135298" sldId="619"/>
            <ac:spMk id="3" creationId="{080E998B-BFAC-4768-BD0C-05A8AF273A07}"/>
          </ac:spMkLst>
        </pc:spChg>
        <pc:spChg chg="mod">
          <ac:chgData name="Phan Thế Duy" userId="5e9b9ff8-8bfd-40c4-a934-0fae842c79b4" providerId="ADAL" clId="{4640B57A-7E19-49D7-9F02-5AA569373887}" dt="2022-03-30T16:57:07.309" v="6376" actId="14100"/>
          <ac:spMkLst>
            <pc:docMk/>
            <pc:sldMk cId="2891135298" sldId="619"/>
            <ac:spMk id="6" creationId="{CD6D8D8B-7FF2-4F2E-9519-07F58DC76F83}"/>
          </ac:spMkLst>
        </pc:spChg>
      </pc:sldChg>
      <pc:sldChg chg="addSp delSp modSp add mod">
        <pc:chgData name="Phan Thế Duy" userId="5e9b9ff8-8bfd-40c4-a934-0fae842c79b4" providerId="ADAL" clId="{4640B57A-7E19-49D7-9F02-5AA569373887}" dt="2022-03-30T16:59:17.247" v="6443" actId="1076"/>
        <pc:sldMkLst>
          <pc:docMk/>
          <pc:sldMk cId="2656109714" sldId="620"/>
        </pc:sldMkLst>
        <pc:spChg chg="mod">
          <ac:chgData name="Phan Thế Duy" userId="5e9b9ff8-8bfd-40c4-a934-0fae842c79b4" providerId="ADAL" clId="{4640B57A-7E19-49D7-9F02-5AA569373887}" dt="2022-03-30T16:58:55.264" v="6442" actId="20577"/>
          <ac:spMkLst>
            <pc:docMk/>
            <pc:sldMk cId="2656109714" sldId="620"/>
            <ac:spMk id="2" creationId="{7E1FB839-E353-464F-9E83-885107B9D835}"/>
          </ac:spMkLst>
        </pc:spChg>
        <pc:spChg chg="del">
          <ac:chgData name="Phan Thế Duy" userId="5e9b9ff8-8bfd-40c4-a934-0fae842c79b4" providerId="ADAL" clId="{4640B57A-7E19-49D7-9F02-5AA569373887}" dt="2022-03-30T16:58:14.739" v="6378" actId="478"/>
          <ac:spMkLst>
            <pc:docMk/>
            <pc:sldMk cId="2656109714" sldId="620"/>
            <ac:spMk id="3" creationId="{080E998B-BFAC-4768-BD0C-05A8AF273A07}"/>
          </ac:spMkLst>
        </pc:spChg>
        <pc:spChg chg="add del mod">
          <ac:chgData name="Phan Thế Duy" userId="5e9b9ff8-8bfd-40c4-a934-0fae842c79b4" providerId="ADAL" clId="{4640B57A-7E19-49D7-9F02-5AA569373887}" dt="2022-03-30T16:58:30.655" v="6379" actId="22"/>
          <ac:spMkLst>
            <pc:docMk/>
            <pc:sldMk cId="2656109714" sldId="620"/>
            <ac:spMk id="8" creationId="{5BC69778-0738-43C0-ACB4-51BAC5371226}"/>
          </ac:spMkLst>
        </pc:spChg>
        <pc:picChg chg="add mod ord">
          <ac:chgData name="Phan Thế Duy" userId="5e9b9ff8-8bfd-40c4-a934-0fae842c79b4" providerId="ADAL" clId="{4640B57A-7E19-49D7-9F02-5AA569373887}" dt="2022-03-30T16:59:17.247" v="6443" actId="1076"/>
          <ac:picMkLst>
            <pc:docMk/>
            <pc:sldMk cId="2656109714" sldId="620"/>
            <ac:picMk id="10" creationId="{096D4B5F-CCF7-49C9-A8B4-9E8E8DCF6FDE}"/>
          </ac:picMkLst>
        </pc:picChg>
      </pc:sldChg>
      <pc:sldChg chg="addSp delSp modSp new mod">
        <pc:chgData name="Phan Thế Duy" userId="5e9b9ff8-8bfd-40c4-a934-0fae842c79b4" providerId="ADAL" clId="{4640B57A-7E19-49D7-9F02-5AA569373887}" dt="2022-03-30T17:14:29.996" v="7161" actId="1076"/>
        <pc:sldMkLst>
          <pc:docMk/>
          <pc:sldMk cId="1768519675" sldId="621"/>
        </pc:sldMkLst>
        <pc:spChg chg="mod">
          <ac:chgData name="Phan Thế Duy" userId="5e9b9ff8-8bfd-40c4-a934-0fae842c79b4" providerId="ADAL" clId="{4640B57A-7E19-49D7-9F02-5AA569373887}" dt="2022-03-30T17:13:55.229" v="7144" actId="20577"/>
          <ac:spMkLst>
            <pc:docMk/>
            <pc:sldMk cId="1768519675" sldId="621"/>
            <ac:spMk id="2" creationId="{AAF3788D-0672-416B-94C3-A20747AEC74F}"/>
          </ac:spMkLst>
        </pc:spChg>
        <pc:spChg chg="del">
          <ac:chgData name="Phan Thế Duy" userId="5e9b9ff8-8bfd-40c4-a934-0fae842c79b4" providerId="ADAL" clId="{4640B57A-7E19-49D7-9F02-5AA569373887}" dt="2022-03-30T17:08:41.001" v="7002" actId="22"/>
          <ac:spMkLst>
            <pc:docMk/>
            <pc:sldMk cId="1768519675" sldId="621"/>
            <ac:spMk id="3" creationId="{90D0F0A4-B61C-4C7F-BE05-1A64F8A4AA71}"/>
          </ac:spMkLst>
        </pc:spChg>
        <pc:spChg chg="add del mod">
          <ac:chgData name="Phan Thế Duy" userId="5e9b9ff8-8bfd-40c4-a934-0fae842c79b4" providerId="ADAL" clId="{4640B57A-7E19-49D7-9F02-5AA569373887}" dt="2022-03-30T17:11:48.054" v="7124" actId="22"/>
          <ac:spMkLst>
            <pc:docMk/>
            <pc:sldMk cId="1768519675" sldId="621"/>
            <ac:spMk id="8" creationId="{FD9633D4-FB3B-445D-A6BB-BE941F0C3074}"/>
          </ac:spMkLst>
        </pc:spChg>
        <pc:picChg chg="add del mod ord">
          <ac:chgData name="Phan Thế Duy" userId="5e9b9ff8-8bfd-40c4-a934-0fae842c79b4" providerId="ADAL" clId="{4640B57A-7E19-49D7-9F02-5AA569373887}" dt="2022-03-30T17:11:46.077" v="7123" actId="478"/>
          <ac:picMkLst>
            <pc:docMk/>
            <pc:sldMk cId="1768519675" sldId="621"/>
            <ac:picMk id="6" creationId="{1153197A-0A18-4CA0-B5C4-A38E7592FF84}"/>
          </ac:picMkLst>
        </pc:picChg>
        <pc:picChg chg="add mod ord">
          <ac:chgData name="Phan Thế Duy" userId="5e9b9ff8-8bfd-40c4-a934-0fae842c79b4" providerId="ADAL" clId="{4640B57A-7E19-49D7-9F02-5AA569373887}" dt="2022-03-30T17:14:29.996" v="7161" actId="1076"/>
          <ac:picMkLst>
            <pc:docMk/>
            <pc:sldMk cId="1768519675" sldId="621"/>
            <ac:picMk id="10" creationId="{02DB8C37-5ED7-4305-8896-0CFC7C6EDC38}"/>
          </ac:picMkLst>
        </pc:picChg>
      </pc:sldChg>
      <pc:sldChg chg="addSp delSp modSp add mod ord">
        <pc:chgData name="Phan Thế Duy" userId="5e9b9ff8-8bfd-40c4-a934-0fae842c79b4" providerId="ADAL" clId="{4640B57A-7E19-49D7-9F02-5AA569373887}" dt="2022-03-30T17:14:18.682" v="7160"/>
        <pc:sldMkLst>
          <pc:docMk/>
          <pc:sldMk cId="2244236739" sldId="622"/>
        </pc:sldMkLst>
        <pc:spChg chg="mod">
          <ac:chgData name="Phan Thế Duy" userId="5e9b9ff8-8bfd-40c4-a934-0fae842c79b4" providerId="ADAL" clId="{4640B57A-7E19-49D7-9F02-5AA569373887}" dt="2022-03-30T17:14:04.001" v="7158" actId="20577"/>
          <ac:spMkLst>
            <pc:docMk/>
            <pc:sldMk cId="2244236739" sldId="622"/>
            <ac:spMk id="2" creationId="{AAF3788D-0672-416B-94C3-A20747AEC74F}"/>
          </ac:spMkLst>
        </pc:spChg>
        <pc:spChg chg="add del mod">
          <ac:chgData name="Phan Thế Duy" userId="5e9b9ff8-8bfd-40c4-a934-0fae842c79b4" providerId="ADAL" clId="{4640B57A-7E19-49D7-9F02-5AA569373887}" dt="2022-03-30T17:13:11.019" v="7127" actId="22"/>
          <ac:spMkLst>
            <pc:docMk/>
            <pc:sldMk cId="2244236739" sldId="622"/>
            <ac:spMk id="5" creationId="{709E939B-CF77-463E-A43E-B481CE6C03E0}"/>
          </ac:spMkLst>
        </pc:spChg>
        <pc:picChg chg="add mod ord">
          <ac:chgData name="Phan Thế Duy" userId="5e9b9ff8-8bfd-40c4-a934-0fae842c79b4" providerId="ADAL" clId="{4640B57A-7E19-49D7-9F02-5AA569373887}" dt="2022-03-30T17:13:11.019" v="7127" actId="22"/>
          <ac:picMkLst>
            <pc:docMk/>
            <pc:sldMk cId="2244236739" sldId="622"/>
            <ac:picMk id="7" creationId="{F7809992-26D6-476C-B6E9-9123BFC6CA3B}"/>
          </ac:picMkLst>
        </pc:picChg>
        <pc:picChg chg="del">
          <ac:chgData name="Phan Thế Duy" userId="5e9b9ff8-8bfd-40c4-a934-0fae842c79b4" providerId="ADAL" clId="{4640B57A-7E19-49D7-9F02-5AA569373887}" dt="2022-03-30T17:13:09.167" v="7126" actId="478"/>
          <ac:picMkLst>
            <pc:docMk/>
            <pc:sldMk cId="2244236739" sldId="622"/>
            <ac:picMk id="10" creationId="{02DB8C37-5ED7-4305-8896-0CFC7C6EDC38}"/>
          </ac:picMkLst>
        </pc:picChg>
      </pc:sldChg>
      <pc:sldChg chg="delSp modSp add mod delAnim">
        <pc:chgData name="Phan Thế Duy" userId="5e9b9ff8-8bfd-40c4-a934-0fae842c79b4" providerId="ADAL" clId="{4640B57A-7E19-49D7-9F02-5AA569373887}" dt="2022-03-31T01:27:20.161" v="7606" actId="20577"/>
        <pc:sldMkLst>
          <pc:docMk/>
          <pc:sldMk cId="3475185772" sldId="623"/>
        </pc:sldMkLst>
        <pc:spChg chg="mod">
          <ac:chgData name="Phan Thế Duy" userId="5e9b9ff8-8bfd-40c4-a934-0fae842c79b4" providerId="ADAL" clId="{4640B57A-7E19-49D7-9F02-5AA569373887}" dt="2022-03-31T01:27:20.161" v="7606" actId="20577"/>
          <ac:spMkLst>
            <pc:docMk/>
            <pc:sldMk cId="3475185772" sldId="623"/>
            <ac:spMk id="11" creationId="{9F6591C7-98FD-48EB-B442-DF4A91D600B7}"/>
          </ac:spMkLst>
        </pc:spChg>
        <pc:spChg chg="mod">
          <ac:chgData name="Phan Thế Duy" userId="5e9b9ff8-8bfd-40c4-a934-0fae842c79b4" providerId="ADAL" clId="{4640B57A-7E19-49D7-9F02-5AA569373887}" dt="2022-03-31T01:27:16.148" v="7604" actId="20577"/>
          <ac:spMkLst>
            <pc:docMk/>
            <pc:sldMk cId="3475185772" sldId="623"/>
            <ac:spMk id="13" creationId="{A95A3EA3-E12D-4103-8E8A-AF3E1313D3C9}"/>
          </ac:spMkLst>
        </pc:spChg>
        <pc:spChg chg="mod">
          <ac:chgData name="Phan Thế Duy" userId="5e9b9ff8-8bfd-40c4-a934-0fae842c79b4" providerId="ADAL" clId="{4640B57A-7E19-49D7-9F02-5AA569373887}" dt="2022-03-31T01:27:12.854" v="7602" actId="20577"/>
          <ac:spMkLst>
            <pc:docMk/>
            <pc:sldMk cId="3475185772" sldId="623"/>
            <ac:spMk id="14" creationId="{43E0C0D8-5B27-48E7-9A06-149F4B26C110}"/>
          </ac:spMkLst>
        </pc:spChg>
        <pc:spChg chg="del">
          <ac:chgData name="Phan Thế Duy" userId="5e9b9ff8-8bfd-40c4-a934-0fae842c79b4" providerId="ADAL" clId="{4640B57A-7E19-49D7-9F02-5AA569373887}" dt="2022-03-31T01:26:49.512" v="7596" actId="478"/>
          <ac:spMkLst>
            <pc:docMk/>
            <pc:sldMk cId="3475185772" sldId="623"/>
            <ac:spMk id="15" creationId="{179D5311-1672-450F-A2A7-516BA10BF104}"/>
          </ac:spMkLst>
        </pc:spChg>
        <pc:picChg chg="del">
          <ac:chgData name="Phan Thế Duy" userId="5e9b9ff8-8bfd-40c4-a934-0fae842c79b4" providerId="ADAL" clId="{4640B57A-7E19-49D7-9F02-5AA569373887}" dt="2022-03-31T01:26:47.495" v="7595" actId="478"/>
          <ac:picMkLst>
            <pc:docMk/>
            <pc:sldMk cId="3475185772" sldId="623"/>
            <ac:picMk id="5" creationId="{D55AAA31-48BF-4A1C-929F-CD9BA7BC11C9}"/>
          </ac:picMkLst>
        </pc:picChg>
        <pc:picChg chg="mod">
          <ac:chgData name="Phan Thế Duy" userId="5e9b9ff8-8bfd-40c4-a934-0fae842c79b4" providerId="ADAL" clId="{4640B57A-7E19-49D7-9F02-5AA569373887}" dt="2022-03-31T01:26:51.856" v="7597" actId="1076"/>
          <ac:picMkLst>
            <pc:docMk/>
            <pc:sldMk cId="3475185772" sldId="623"/>
            <ac:picMk id="7" creationId="{4F0C93E1-DDDF-457E-B7F2-383CFB2DF716}"/>
          </ac:picMkLst>
        </pc:picChg>
      </pc:sldChg>
      <pc:sldChg chg="new del">
        <pc:chgData name="Phan Thế Duy" userId="5e9b9ff8-8bfd-40c4-a934-0fae842c79b4" providerId="ADAL" clId="{4640B57A-7E19-49D7-9F02-5AA569373887}" dt="2022-04-12T09:38:11.046" v="7624" actId="47"/>
        <pc:sldMkLst>
          <pc:docMk/>
          <pc:sldMk cId="61452704" sldId="624"/>
        </pc:sldMkLst>
      </pc:sldChg>
    </pc:docChg>
  </pc:docChgLst>
  <pc:docChgLst>
    <pc:chgData name="Phan Thế Duy" userId="S::duypt@hcmuit.edu.vn::5e9b9ff8-8bfd-40c4-a934-0fae842c79b4" providerId="AD" clId="Web-{5D1B481D-DA30-C3C2-83E5-CC71F87E9573}"/>
    <pc:docChg chg="modSld">
      <pc:chgData name="Phan Thế Duy" userId="S::duypt@hcmuit.edu.vn::5e9b9ff8-8bfd-40c4-a934-0fae842c79b4" providerId="AD" clId="Web-{5D1B481D-DA30-C3C2-83E5-CC71F87E9573}" dt="2023-06-23T04:06:05.385" v="10" actId="20577"/>
      <pc:docMkLst>
        <pc:docMk/>
      </pc:docMkLst>
      <pc:sldChg chg="modSp">
        <pc:chgData name="Phan Thế Duy" userId="S::duypt@hcmuit.edu.vn::5e9b9ff8-8bfd-40c4-a934-0fae842c79b4" providerId="AD" clId="Web-{5D1B481D-DA30-C3C2-83E5-CC71F87E9573}" dt="2023-06-23T04:05:50.651" v="4" actId="20577"/>
        <pc:sldMkLst>
          <pc:docMk/>
          <pc:sldMk cId="137527922" sldId="582"/>
        </pc:sldMkLst>
        <pc:spChg chg="mod">
          <ac:chgData name="Phan Thế Duy" userId="S::duypt@hcmuit.edu.vn::5e9b9ff8-8bfd-40c4-a934-0fae842c79b4" providerId="AD" clId="Web-{5D1B481D-DA30-C3C2-83E5-CC71F87E9573}" dt="2023-06-23T04:05:50.651" v="4" actId="20577"/>
          <ac:spMkLst>
            <pc:docMk/>
            <pc:sldMk cId="137527922" sldId="582"/>
            <ac:spMk id="3" creationId="{DDB11A3D-6222-417B-B8D9-AB891FD40BE0}"/>
          </ac:spMkLst>
        </pc:spChg>
      </pc:sldChg>
      <pc:sldChg chg="modSp">
        <pc:chgData name="Phan Thế Duy" userId="S::duypt@hcmuit.edu.vn::5e9b9ff8-8bfd-40c4-a934-0fae842c79b4" providerId="AD" clId="Web-{5D1B481D-DA30-C3C2-83E5-CC71F87E9573}" dt="2023-06-23T04:05:59.838" v="7" actId="20577"/>
        <pc:sldMkLst>
          <pc:docMk/>
          <pc:sldMk cId="2463117491" sldId="588"/>
        </pc:sldMkLst>
        <pc:spChg chg="mod">
          <ac:chgData name="Phan Thế Duy" userId="S::duypt@hcmuit.edu.vn::5e9b9ff8-8bfd-40c4-a934-0fae842c79b4" providerId="AD" clId="Web-{5D1B481D-DA30-C3C2-83E5-CC71F87E9573}" dt="2023-06-23T04:05:59.838" v="7" actId="20577"/>
          <ac:spMkLst>
            <pc:docMk/>
            <pc:sldMk cId="2463117491" sldId="588"/>
            <ac:spMk id="3" creationId="{DDB11A3D-6222-417B-B8D9-AB891FD40BE0}"/>
          </ac:spMkLst>
        </pc:spChg>
      </pc:sldChg>
      <pc:sldChg chg="modSp">
        <pc:chgData name="Phan Thế Duy" userId="S::duypt@hcmuit.edu.vn::5e9b9ff8-8bfd-40c4-a934-0fae842c79b4" providerId="AD" clId="Web-{5D1B481D-DA30-C3C2-83E5-CC71F87E9573}" dt="2023-06-23T04:06:05.385" v="10" actId="20577"/>
        <pc:sldMkLst>
          <pc:docMk/>
          <pc:sldMk cId="1420797542" sldId="591"/>
        </pc:sldMkLst>
        <pc:spChg chg="mod">
          <ac:chgData name="Phan Thế Duy" userId="S::duypt@hcmuit.edu.vn::5e9b9ff8-8bfd-40c4-a934-0fae842c79b4" providerId="AD" clId="Web-{5D1B481D-DA30-C3C2-83E5-CC71F87E9573}" dt="2023-06-23T04:06:05.385" v="10" actId="20577"/>
          <ac:spMkLst>
            <pc:docMk/>
            <pc:sldMk cId="1420797542" sldId="591"/>
            <ac:spMk id="3" creationId="{DDB11A3D-6222-417B-B8D9-AB891FD40BE0}"/>
          </ac:spMkLst>
        </pc:sp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87A635-B0CF-4472-8408-4DCADBE094BF}" type="datetimeFigureOut">
              <a:rPr lang="en-US" smtClean="0"/>
              <a:t>9/11/25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14633B-F93B-4208-A287-D690BABE2CCF}" type="slidenum">
              <a:rPr lang="en-US" smtClean="0"/>
              <a:t>‹#›</a:t>
            </a:fld>
            <a:endParaRPr lang="en-US"/>
          </a:p>
        </p:txBody>
      </p:sp>
    </p:spTree>
    <p:extLst>
      <p:ext uri="{BB962C8B-B14F-4D97-AF65-F5344CB8AC3E}">
        <p14:creationId xmlns:p14="http://schemas.microsoft.com/office/powerpoint/2010/main" val="3469826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
        <p:nvSpPr>
          <p:cNvPr id="102" name="Google Shape;10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132BAE4-EF96-401E-9835-FEF9D1E36FF4}"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142946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1AC6C-1BC6-47FA-9DC8-070F2A5615A2}"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486853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36F4F4-7454-4D5D-B0E5-ADD7BEA612DE}"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74412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Google Shape;105;p1">
            <a:extLst>
              <a:ext uri="{FF2B5EF4-FFF2-40B4-BE49-F238E27FC236}">
                <a16:creationId xmlns:a16="http://schemas.microsoft.com/office/drawing/2014/main" id="{E9C428B9-BD3B-47CF-96EB-8E8024AAE980}"/>
              </a:ext>
            </a:extLst>
          </p:cNvPr>
          <p:cNvSpPr/>
          <p:nvPr/>
        </p:nvSpPr>
        <p:spPr>
          <a:xfrm>
            <a:off x="0" y="6485045"/>
            <a:ext cx="8176846" cy="364764"/>
          </a:xfrm>
          <a:prstGeom prst="rect">
            <a:avLst/>
          </a:prstGeom>
          <a:solidFill>
            <a:schemeClr val="dk1">
              <a:alpha val="81000"/>
            </a:schemeClr>
          </a:solidFill>
          <a:ln w="12700" cap="flat" cmpd="sng">
            <a:solidFill>
              <a:schemeClr val="dk1"/>
            </a:solidFill>
            <a:prstDash val="solid"/>
            <a:miter lim="800000"/>
            <a:headEnd type="none" w="sm" len="sm"/>
            <a:tailEnd type="none" w="sm" len="sm"/>
          </a:ln>
        </p:spPr>
        <p:txBody>
          <a:bodyPr spcFirstLastPara="1" wrap="square" lIns="137156" tIns="68569" rIns="137156" bIns="68569" anchor="ctr" anchorCtr="0">
            <a:noAutofit/>
          </a:bodyPr>
          <a:lstStyle/>
          <a:p>
            <a:pPr marL="1200120" algn="ctr"/>
            <a:r>
              <a:rPr lang="en-US" sz="1200" b="0" i="1" dirty="0" err="1">
                <a:solidFill>
                  <a:schemeClr val="bg1"/>
                </a:solidFill>
                <a:latin typeface="Arial Nova Cond" panose="020B0506020202020204" pitchFamily="34" charset="0"/>
              </a:rPr>
              <a:t>Báo</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cáo</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Khóa</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luận</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tốt</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nghiệp</a:t>
            </a:r>
            <a:endParaRPr lang="en-US" sz="1200" b="0" i="1" dirty="0">
              <a:solidFill>
                <a:schemeClr val="bg1"/>
              </a:solidFill>
              <a:latin typeface="Arial Nova Cond" panose="020B0506020202020204" pitchFamily="34" charset="0"/>
            </a:endParaRPr>
          </a:p>
          <a:p>
            <a:pPr marL="1200120" algn="ctr"/>
            <a:r>
              <a:rPr lang="en-US" sz="1200" b="1" i="0" dirty="0" err="1">
                <a:solidFill>
                  <a:schemeClr val="bg1"/>
                </a:solidFill>
                <a:latin typeface="Arial Nova Cond" panose="020B0506020202020204" pitchFamily="34" charset="0"/>
              </a:rPr>
              <a:t>Trường</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Đại</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học</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Công</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nghệ</a:t>
            </a:r>
            <a:r>
              <a:rPr lang="en-US" sz="1200" b="1" i="0" dirty="0">
                <a:solidFill>
                  <a:schemeClr val="bg1"/>
                </a:solidFill>
                <a:latin typeface="Arial Nova Cond" panose="020B0506020202020204" pitchFamily="34" charset="0"/>
              </a:rPr>
              <a:t> Thông tin, ĐHQG Tp. HCM</a:t>
            </a:r>
            <a:endParaRPr sz="1200" b="0" i="0" dirty="0">
              <a:solidFill>
                <a:schemeClr val="bg1"/>
              </a:solidFill>
              <a:latin typeface="Arial Nova Cond" panose="020B0506020202020204" pitchFamily="34" charset="0"/>
            </a:endParaRPr>
          </a:p>
        </p:txBody>
      </p:sp>
      <p:sp>
        <p:nvSpPr>
          <p:cNvPr id="15" name="Google Shape;109;p1">
            <a:extLst>
              <a:ext uri="{FF2B5EF4-FFF2-40B4-BE49-F238E27FC236}">
                <a16:creationId xmlns:a16="http://schemas.microsoft.com/office/drawing/2014/main" id="{91E4D465-1973-499C-87CE-5A38A4FE5280}"/>
              </a:ext>
            </a:extLst>
          </p:cNvPr>
          <p:cNvSpPr/>
          <p:nvPr userDrawn="1"/>
        </p:nvSpPr>
        <p:spPr>
          <a:xfrm>
            <a:off x="549442" y="6488426"/>
            <a:ext cx="549442" cy="369574"/>
          </a:xfrm>
          <a:prstGeom prst="rect">
            <a:avLst/>
          </a:prstGeom>
          <a:solidFill>
            <a:schemeClr val="lt1"/>
          </a:solidFill>
          <a:ln w="12700" cap="flat" cmpd="sng">
            <a:solidFill>
              <a:schemeClr val="tx1">
                <a:lumMod val="50000"/>
                <a:lumOff val="50000"/>
              </a:schemeClr>
            </a:solidFill>
            <a:prstDash val="solid"/>
            <a:miter lim="800000"/>
            <a:headEnd type="none" w="sm" len="sm"/>
            <a:tailEnd type="none" w="sm" len="sm"/>
          </a:ln>
        </p:spPr>
        <p:txBody>
          <a:bodyPr spcFirstLastPara="1" wrap="square" lIns="68569" tIns="34275" rIns="68569" bIns="34275" anchor="ctr" anchorCtr="0">
            <a:noAutofit/>
          </a:bodyPr>
          <a:lstStyle/>
          <a:p>
            <a:pPr algn="ctr"/>
            <a:endParaRPr lang="en-US" sz="1500" b="1" dirty="0">
              <a:solidFill>
                <a:schemeClr val="dk1"/>
              </a:solidFill>
            </a:endParaRPr>
          </a:p>
        </p:txBody>
      </p:sp>
      <p:sp>
        <p:nvSpPr>
          <p:cNvPr id="13" name="Google Shape;109;p1">
            <a:extLst>
              <a:ext uri="{FF2B5EF4-FFF2-40B4-BE49-F238E27FC236}">
                <a16:creationId xmlns:a16="http://schemas.microsoft.com/office/drawing/2014/main" id="{16772B44-7759-405B-9C67-35948DD5766F}"/>
              </a:ext>
            </a:extLst>
          </p:cNvPr>
          <p:cNvSpPr/>
          <p:nvPr userDrawn="1"/>
        </p:nvSpPr>
        <p:spPr>
          <a:xfrm>
            <a:off x="8176846" y="6490779"/>
            <a:ext cx="967154" cy="362774"/>
          </a:xfrm>
          <a:prstGeom prst="rect">
            <a:avLst/>
          </a:prstGeom>
          <a:solidFill>
            <a:schemeClr val="lt1"/>
          </a:solidFill>
          <a:ln w="12700" cap="flat" cmpd="sng">
            <a:solidFill>
              <a:schemeClr val="tx1">
                <a:lumMod val="50000"/>
                <a:lumOff val="50000"/>
              </a:schemeClr>
            </a:solidFill>
            <a:prstDash val="solid"/>
            <a:miter lim="800000"/>
            <a:headEnd type="none" w="sm" len="sm"/>
            <a:tailEnd type="none" w="sm" len="sm"/>
          </a:ln>
        </p:spPr>
        <p:txBody>
          <a:bodyPr spcFirstLastPara="1" wrap="square" lIns="68569" tIns="34275" rIns="68569" bIns="34275" anchor="ctr" anchorCtr="0">
            <a:noAutofit/>
          </a:bodyPr>
          <a:lstStyle/>
          <a:p>
            <a:pPr algn="ctr"/>
            <a:endParaRPr lang="en-US" sz="1500" b="1" dirty="0">
              <a:solidFill>
                <a:schemeClr val="dk1"/>
              </a:solidFill>
            </a:endParaRPr>
          </a:p>
        </p:txBody>
      </p:sp>
      <p:sp>
        <p:nvSpPr>
          <p:cNvPr id="2" name="Title 1"/>
          <p:cNvSpPr>
            <a:spLocks noGrp="1"/>
          </p:cNvSpPr>
          <p:nvPr>
            <p:ph type="title" hasCustomPrompt="1"/>
          </p:nvPr>
        </p:nvSpPr>
        <p:spPr>
          <a:xfrm>
            <a:off x="169946" y="144644"/>
            <a:ext cx="8214072" cy="510111"/>
          </a:xfrm>
        </p:spPr>
        <p:txBody>
          <a:bodyPr>
            <a:normAutofit/>
          </a:bodyPr>
          <a:lstStyle>
            <a:lvl1pPr>
              <a:defRPr sz="3000" b="1">
                <a:solidFill>
                  <a:schemeClr val="accent5">
                    <a:lumMod val="75000"/>
                  </a:schemeClr>
                </a:solidFill>
                <a:latin typeface="Arial" panose="020B0604020202020204" pitchFamily="34" charset="0"/>
                <a:cs typeface="Arial" panose="020B0604020202020204" pitchFamily="34" charset="0"/>
              </a:defRPr>
            </a:lvl1pPr>
          </a:lstStyle>
          <a:p>
            <a:r>
              <a:rPr lang="en-US" dirty="0"/>
              <a:t>Title slide</a:t>
            </a:r>
          </a:p>
        </p:txBody>
      </p:sp>
      <p:sp>
        <p:nvSpPr>
          <p:cNvPr id="3" name="Content Placeholder 2"/>
          <p:cNvSpPr>
            <a:spLocks noGrp="1"/>
          </p:cNvSpPr>
          <p:nvPr>
            <p:ph idx="1"/>
          </p:nvPr>
        </p:nvSpPr>
        <p:spPr>
          <a:xfrm>
            <a:off x="216567" y="1009644"/>
            <a:ext cx="8594557" cy="5290319"/>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581306" y="6483871"/>
            <a:ext cx="405441" cy="365125"/>
          </a:xfrm>
        </p:spPr>
        <p:txBody>
          <a:bodyPr/>
          <a:lstStyle>
            <a:lvl1pPr>
              <a:defRPr>
                <a:solidFill>
                  <a:schemeClr val="tx1"/>
                </a:solidFill>
              </a:defRPr>
            </a:lvl1pPr>
          </a:lstStyle>
          <a:p>
            <a:fld id="{B487F271-60DF-4592-BB7F-B45BB4441AA9}" type="slidenum">
              <a:rPr lang="en-US" smtClean="0"/>
              <a:pPr/>
              <a:t>‹#›</a:t>
            </a:fld>
            <a:endParaRPr lang="en-US" dirty="0"/>
          </a:p>
        </p:txBody>
      </p:sp>
      <p:pic>
        <p:nvPicPr>
          <p:cNvPr id="10" name="Picture 9">
            <a:extLst>
              <a:ext uri="{FF2B5EF4-FFF2-40B4-BE49-F238E27FC236}">
                <a16:creationId xmlns:a16="http://schemas.microsoft.com/office/drawing/2014/main" id="{D47A60E3-3D29-46FE-AB63-A695505C87E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8396514" y="31224"/>
            <a:ext cx="703369" cy="728362"/>
          </a:xfrm>
          <a:prstGeom prst="rect">
            <a:avLst/>
          </a:prstGeom>
        </p:spPr>
      </p:pic>
      <p:pic>
        <p:nvPicPr>
          <p:cNvPr id="12" name="Picture 11" descr="A close up of a logo&#10;&#10;Description generated with very high confidence">
            <a:extLst>
              <a:ext uri="{FF2B5EF4-FFF2-40B4-BE49-F238E27FC236}">
                <a16:creationId xmlns:a16="http://schemas.microsoft.com/office/drawing/2014/main" id="{9D24ADE5-0C5C-44A1-9FF6-58956EF9737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75471"/>
          <a:stretch/>
        </p:blipFill>
        <p:spPr>
          <a:xfrm>
            <a:off x="8694630" y="6424003"/>
            <a:ext cx="417750" cy="472670"/>
          </a:xfrm>
          <a:prstGeom prst="rect">
            <a:avLst/>
          </a:prstGeom>
        </p:spPr>
      </p:pic>
      <p:cxnSp>
        <p:nvCxnSpPr>
          <p:cNvPr id="14" name="Straight Connector 13">
            <a:extLst>
              <a:ext uri="{FF2B5EF4-FFF2-40B4-BE49-F238E27FC236}">
                <a16:creationId xmlns:a16="http://schemas.microsoft.com/office/drawing/2014/main" id="{FA83563C-5C68-4B36-9934-4B1F666D6552}"/>
              </a:ext>
            </a:extLst>
          </p:cNvPr>
          <p:cNvCxnSpPr/>
          <p:nvPr userDrawn="1"/>
        </p:nvCxnSpPr>
        <p:spPr>
          <a:xfrm>
            <a:off x="0" y="832199"/>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descr="A picture containing object, clock&#10;&#10;Description automatically generated">
            <a:extLst>
              <a:ext uri="{FF2B5EF4-FFF2-40B4-BE49-F238E27FC236}">
                <a16:creationId xmlns:a16="http://schemas.microsoft.com/office/drawing/2014/main" id="{0B17EB75-2C25-8D36-E7FA-24FB8C73EBA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242795" y="6477407"/>
            <a:ext cx="385886" cy="385886"/>
          </a:xfrm>
          <a:prstGeom prst="rect">
            <a:avLst/>
          </a:prstGeom>
        </p:spPr>
      </p:pic>
    </p:spTree>
    <p:extLst>
      <p:ext uri="{BB962C8B-B14F-4D97-AF65-F5344CB8AC3E}">
        <p14:creationId xmlns:p14="http://schemas.microsoft.com/office/powerpoint/2010/main" val="371382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FD31F5-B86C-42C2-9B18-CACBD66E1162}"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777116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F8B556-B1D1-491C-89AB-66731DCC77DE}" type="datetime1">
              <a:rPr lang="en-US" smtClean="0"/>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419278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AD88C-F643-4BA5-9C82-72FA2262C860}" type="datetime1">
              <a:rPr lang="en-US" smtClean="0"/>
              <a:t>9/11/25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211060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09ABF0-587C-4552-A769-0D8B5734B185}" type="datetime1">
              <a:rPr lang="en-US" smtClean="0"/>
              <a:t>9/11/25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2313697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7393E2-C834-4338-A398-5464AB7866F5}" type="datetime1">
              <a:rPr lang="en-US" smtClean="0"/>
              <a:t>9/11/25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1608616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891DBC9-E6B0-4610-A49D-534249B0763B}" type="datetime1">
              <a:rPr lang="en-US" smtClean="0"/>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38892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84A8F27-1C85-43B1-B996-E57117C13630}" type="datetime1">
              <a:rPr lang="en-US" smtClean="0"/>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2731294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887FB8-3E84-421F-B192-10C24D654A3B}" type="datetime1">
              <a:rPr lang="en-US" smtClean="0"/>
              <a:t>9/11/25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87F271-60DF-4592-BB7F-B45BB4441AA9}" type="slidenum">
              <a:rPr lang="en-US" smtClean="0"/>
              <a:t>‹#›</a:t>
            </a:fld>
            <a:endParaRPr lang="en-US"/>
          </a:p>
        </p:txBody>
      </p:sp>
    </p:spTree>
    <p:extLst>
      <p:ext uri="{BB962C8B-B14F-4D97-AF65-F5344CB8AC3E}">
        <p14:creationId xmlns:p14="http://schemas.microsoft.com/office/powerpoint/2010/main" val="4182012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e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6" name="Google Shape;109;p1">
            <a:extLst>
              <a:ext uri="{FF2B5EF4-FFF2-40B4-BE49-F238E27FC236}">
                <a16:creationId xmlns:a16="http://schemas.microsoft.com/office/drawing/2014/main" id="{0A506D4D-4A00-4759-BA00-7311171B8C28}"/>
              </a:ext>
            </a:extLst>
          </p:cNvPr>
          <p:cNvSpPr/>
          <p:nvPr/>
        </p:nvSpPr>
        <p:spPr>
          <a:xfrm>
            <a:off x="8253662" y="0"/>
            <a:ext cx="890338" cy="768391"/>
          </a:xfrm>
          <a:prstGeom prst="rect">
            <a:avLst/>
          </a:prstGeom>
          <a:solidFill>
            <a:schemeClr val="lt1"/>
          </a:solidFill>
          <a:ln w="12700" cap="flat" cmpd="sng">
            <a:noFill/>
            <a:prstDash val="solid"/>
            <a:miter lim="800000"/>
            <a:headEnd type="none" w="sm" len="sm"/>
            <a:tailEnd type="none" w="sm" len="sm"/>
          </a:ln>
        </p:spPr>
        <p:txBody>
          <a:bodyPr spcFirstLastPara="1" wrap="square" lIns="68569" tIns="34275" rIns="68569" bIns="34275" anchor="ctr" anchorCtr="0">
            <a:noAutofit/>
          </a:bodyPr>
          <a:lstStyle/>
          <a:p>
            <a:pPr algn="ctr"/>
            <a:endParaRPr sz="1350" dirty="0"/>
          </a:p>
        </p:txBody>
      </p:sp>
      <p:pic>
        <p:nvPicPr>
          <p:cNvPr id="3" name="Picture 2">
            <a:extLst>
              <a:ext uri="{FF2B5EF4-FFF2-40B4-BE49-F238E27FC236}">
                <a16:creationId xmlns:a16="http://schemas.microsoft.com/office/drawing/2014/main" id="{8A961CC5-719C-4398-AF8D-A62572F029BD}"/>
              </a:ext>
            </a:extLst>
          </p:cNvPr>
          <p:cNvPicPr>
            <a:picLocks noChangeAspect="1"/>
          </p:cNvPicPr>
          <p:nvPr/>
        </p:nvPicPr>
        <p:blipFill rotWithShape="1">
          <a:blip r:embed="rId3">
            <a:alphaModFix amt="54000"/>
            <a:extLst>
              <a:ext uri="{28A0092B-C50C-407E-A947-70E740481C1C}">
                <a14:useLocalDpi xmlns:a14="http://schemas.microsoft.com/office/drawing/2010/main" val="0"/>
              </a:ext>
            </a:extLst>
          </a:blip>
          <a:srcRect t="7764" b="7764"/>
          <a:stretch/>
        </p:blipFill>
        <p:spPr>
          <a:xfrm>
            <a:off x="-9846" y="707713"/>
            <a:ext cx="9144001" cy="5151357"/>
          </a:xfrm>
          <a:prstGeom prst="rect">
            <a:avLst/>
          </a:prstGeom>
        </p:spPr>
      </p:pic>
      <p:sp>
        <p:nvSpPr>
          <p:cNvPr id="106" name="Google Shape;106;p1"/>
          <p:cNvSpPr/>
          <p:nvPr/>
        </p:nvSpPr>
        <p:spPr>
          <a:xfrm>
            <a:off x="-19692" y="1453012"/>
            <a:ext cx="9153847" cy="1339790"/>
          </a:xfrm>
          <a:prstGeom prst="rect">
            <a:avLst/>
          </a:prstGeom>
          <a:solidFill>
            <a:srgbClr val="002060">
              <a:alpha val="83000"/>
            </a:srgbClr>
          </a:solidFill>
          <a:ln w="12700" cap="flat" cmpd="sng">
            <a:noFill/>
            <a:prstDash val="solid"/>
            <a:miter lim="800000"/>
            <a:headEnd type="none" w="sm" len="sm"/>
            <a:tailEnd type="none" w="sm" len="sm"/>
          </a:ln>
        </p:spPr>
        <p:txBody>
          <a:bodyPr spcFirstLastPara="1" wrap="square" lIns="137156" tIns="68569" rIns="137156" bIns="68569" anchor="ctr" anchorCtr="0">
            <a:noAutofit/>
          </a:bodyPr>
          <a:lstStyle/>
          <a:p>
            <a:pPr algn="ctr"/>
            <a:r>
              <a:rPr lang="en-US" sz="2000" b="1" dirty="0">
                <a:solidFill>
                  <a:srgbClr val="F2F2F2"/>
                </a:solidFill>
              </a:rPr>
              <a:t>KHOA MẠNG KHOA HỌC MÁY TÍNH</a:t>
            </a:r>
          </a:p>
          <a:p>
            <a:pPr algn="ctr"/>
            <a:r>
              <a:rPr lang="en-US" sz="2600" b="1" dirty="0">
                <a:solidFill>
                  <a:srgbClr val="F2F2F2"/>
                </a:solidFill>
              </a:rPr>
              <a:t>BÁO CÁO </a:t>
            </a:r>
          </a:p>
          <a:p>
            <a:pPr algn="ctr"/>
            <a:r>
              <a:rPr lang="en-US" sz="2600" b="1" dirty="0">
                <a:solidFill>
                  <a:srgbClr val="F2F2F2"/>
                </a:solidFill>
              </a:rPr>
              <a:t>KHÓA LUẬN TỐT NGHIỆP</a:t>
            </a:r>
          </a:p>
        </p:txBody>
      </p:sp>
      <p:grpSp>
        <p:nvGrpSpPr>
          <p:cNvPr id="6" name="Group 5">
            <a:extLst>
              <a:ext uri="{FF2B5EF4-FFF2-40B4-BE49-F238E27FC236}">
                <a16:creationId xmlns:a16="http://schemas.microsoft.com/office/drawing/2014/main" id="{793FF1EC-598A-4285-B0F2-7876C0278B4B}"/>
              </a:ext>
            </a:extLst>
          </p:cNvPr>
          <p:cNvGrpSpPr/>
          <p:nvPr/>
        </p:nvGrpSpPr>
        <p:grpSpPr>
          <a:xfrm>
            <a:off x="0" y="27292"/>
            <a:ext cx="9144000" cy="883578"/>
            <a:chOff x="1228555" y="34408"/>
            <a:chExt cx="10836698" cy="1018092"/>
          </a:xfrm>
        </p:grpSpPr>
        <p:sp>
          <p:nvSpPr>
            <p:cNvPr id="12" name="Google Shape;105;p1">
              <a:extLst>
                <a:ext uri="{FF2B5EF4-FFF2-40B4-BE49-F238E27FC236}">
                  <a16:creationId xmlns:a16="http://schemas.microsoft.com/office/drawing/2014/main" id="{D2935C59-C4EC-4552-9E8E-47D6A6E4851D}"/>
                </a:ext>
              </a:extLst>
            </p:cNvPr>
            <p:cNvSpPr/>
            <p:nvPr/>
          </p:nvSpPr>
          <p:spPr>
            <a:xfrm>
              <a:off x="1228555" y="74226"/>
              <a:ext cx="10836698" cy="978274"/>
            </a:xfrm>
            <a:prstGeom prst="rect">
              <a:avLst/>
            </a:prstGeom>
            <a:solidFill>
              <a:schemeClr val="dk1">
                <a:alpha val="81000"/>
              </a:schemeClr>
            </a:solidFill>
            <a:ln w="12700" cap="flat" cmpd="sng">
              <a:solidFill>
                <a:schemeClr val="dk1"/>
              </a:solidFill>
              <a:prstDash val="solid"/>
              <a:miter lim="800000"/>
              <a:headEnd type="none" w="sm" len="sm"/>
              <a:tailEnd type="none" w="sm" len="sm"/>
            </a:ln>
          </p:spPr>
          <p:txBody>
            <a:bodyPr spcFirstLastPara="1" wrap="square" lIns="137156" tIns="68569" rIns="137156" bIns="68569" anchor="ctr" anchorCtr="0">
              <a:noAutofit/>
            </a:bodyPr>
            <a:lstStyle/>
            <a:p>
              <a:pPr marL="1199515"/>
              <a:r>
                <a:rPr lang="en-US" sz="1400" b="1" dirty="0">
                  <a:solidFill>
                    <a:schemeClr val="bg1"/>
                  </a:solidFill>
                  <a:latin typeface="Elle Futura"/>
                </a:rPr>
                <a:t>Trường </a:t>
              </a:r>
              <a:r>
                <a:rPr lang="en-US" sz="1400" b="1" dirty="0" err="1">
                  <a:solidFill>
                    <a:schemeClr val="bg1"/>
                  </a:solidFill>
                  <a:latin typeface="Elle Futura"/>
                </a:rPr>
                <a:t>Đại</a:t>
              </a:r>
              <a:r>
                <a:rPr lang="en-US" sz="1400" b="1" dirty="0">
                  <a:solidFill>
                    <a:schemeClr val="bg1"/>
                  </a:solidFill>
                  <a:latin typeface="Elle Futura"/>
                </a:rPr>
                <a:t> </a:t>
              </a:r>
              <a:r>
                <a:rPr lang="en-US" sz="1400" b="1" dirty="0" err="1">
                  <a:solidFill>
                    <a:schemeClr val="bg1"/>
                  </a:solidFill>
                  <a:latin typeface="Elle Futura"/>
                </a:rPr>
                <a:t>học</a:t>
              </a:r>
              <a:r>
                <a:rPr lang="en-US" sz="1400" b="1" dirty="0">
                  <a:solidFill>
                    <a:schemeClr val="bg1"/>
                  </a:solidFill>
                  <a:latin typeface="Elle Futura"/>
                </a:rPr>
                <a:t> Công </a:t>
              </a:r>
              <a:r>
                <a:rPr lang="en-US" sz="1400" b="1" dirty="0" err="1">
                  <a:solidFill>
                    <a:schemeClr val="bg1"/>
                  </a:solidFill>
                  <a:latin typeface="Elle Futura"/>
                </a:rPr>
                <a:t>nghệ</a:t>
              </a:r>
              <a:r>
                <a:rPr lang="en-US" sz="1400" b="1" dirty="0">
                  <a:solidFill>
                    <a:schemeClr val="bg1"/>
                  </a:solidFill>
                  <a:latin typeface="Elle Futura"/>
                </a:rPr>
                <a:t> Thông tin – </a:t>
              </a:r>
              <a:r>
                <a:rPr lang="en-US" sz="1400" b="1" dirty="0" err="1">
                  <a:solidFill>
                    <a:schemeClr val="bg1"/>
                  </a:solidFill>
                  <a:latin typeface="Elle Futura"/>
                </a:rPr>
                <a:t>Đại</a:t>
              </a:r>
              <a:r>
                <a:rPr lang="en-US" sz="1400" b="1" dirty="0">
                  <a:solidFill>
                    <a:schemeClr val="bg1"/>
                  </a:solidFill>
                  <a:latin typeface="Elle Futura"/>
                </a:rPr>
                <a:t> Học Quốc </a:t>
              </a:r>
              <a:r>
                <a:rPr lang="en-US" sz="1400" b="1" dirty="0" err="1">
                  <a:solidFill>
                    <a:schemeClr val="bg1"/>
                  </a:solidFill>
                  <a:latin typeface="Elle Futura"/>
                </a:rPr>
                <a:t>gia</a:t>
              </a:r>
              <a:r>
                <a:rPr lang="en-US" sz="1400" b="1" dirty="0">
                  <a:solidFill>
                    <a:schemeClr val="bg1"/>
                  </a:solidFill>
                  <a:latin typeface="Elle Futura"/>
                </a:rPr>
                <a:t> Tp. </a:t>
              </a:r>
              <a:r>
                <a:rPr lang="en-US" sz="1400" b="1" dirty="0" err="1">
                  <a:solidFill>
                    <a:schemeClr val="bg1"/>
                  </a:solidFill>
                  <a:latin typeface="Elle Futura"/>
                </a:rPr>
                <a:t>Hồ</a:t>
              </a:r>
              <a:r>
                <a:rPr lang="en-US" sz="1400" b="1" dirty="0">
                  <a:solidFill>
                    <a:schemeClr val="bg1"/>
                  </a:solidFill>
                  <a:latin typeface="Elle Futura"/>
                </a:rPr>
                <a:t> Chí Minh</a:t>
              </a:r>
              <a:endParaRPr lang="vi-VN" sz="1400" b="1">
                <a:solidFill>
                  <a:schemeClr val="bg1"/>
                </a:solidFill>
                <a:latin typeface="Arial"/>
                <a:ea typeface="Calibri"/>
                <a:cs typeface="Calibri"/>
              </a:endParaRPr>
            </a:p>
          </p:txBody>
        </p:sp>
        <p:sp>
          <p:nvSpPr>
            <p:cNvPr id="13" name="Google Shape;109;p1">
              <a:extLst>
                <a:ext uri="{FF2B5EF4-FFF2-40B4-BE49-F238E27FC236}">
                  <a16:creationId xmlns:a16="http://schemas.microsoft.com/office/drawing/2014/main" id="{6FDB471B-3693-44DC-9ED8-85508316CE08}"/>
                </a:ext>
              </a:extLst>
            </p:cNvPr>
            <p:cNvSpPr/>
            <p:nvPr/>
          </p:nvSpPr>
          <p:spPr>
            <a:xfrm>
              <a:off x="1767507" y="34408"/>
              <a:ext cx="899493" cy="811438"/>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68569" tIns="34275" rIns="68569" bIns="34275" anchor="ctr" anchorCtr="0">
              <a:noAutofit/>
            </a:bodyPr>
            <a:lstStyle/>
            <a:p>
              <a:pPr algn="ctr"/>
              <a:endParaRPr sz="1350" dirty="0"/>
            </a:p>
          </p:txBody>
        </p:sp>
      </p:grpSp>
      <p:grpSp>
        <p:nvGrpSpPr>
          <p:cNvPr id="7" name="Group 6">
            <a:extLst>
              <a:ext uri="{FF2B5EF4-FFF2-40B4-BE49-F238E27FC236}">
                <a16:creationId xmlns:a16="http://schemas.microsoft.com/office/drawing/2014/main" id="{56B78E3F-2B1A-4CFF-B80B-EE4C815143F4}"/>
              </a:ext>
            </a:extLst>
          </p:cNvPr>
          <p:cNvGrpSpPr/>
          <p:nvPr/>
        </p:nvGrpSpPr>
        <p:grpSpPr>
          <a:xfrm>
            <a:off x="487251" y="173999"/>
            <a:ext cx="8749113" cy="6134437"/>
            <a:chOff x="682698" y="-1225623"/>
            <a:chExt cx="9995563" cy="8058846"/>
          </a:xfrm>
        </p:grpSpPr>
        <p:sp>
          <p:nvSpPr>
            <p:cNvPr id="107" name="Google Shape;107;p1"/>
            <p:cNvSpPr/>
            <p:nvPr/>
          </p:nvSpPr>
          <p:spPr>
            <a:xfrm>
              <a:off x="682698" y="3484278"/>
              <a:ext cx="9899288" cy="3348945"/>
            </a:xfrm>
            <a:prstGeom prst="rect">
              <a:avLst/>
            </a:prstGeom>
            <a:solidFill>
              <a:schemeClr val="dk1">
                <a:alpha val="69803"/>
              </a:schemeClr>
            </a:solidFill>
            <a:ln w="12700" cap="flat" cmpd="sng">
              <a:solidFill>
                <a:schemeClr val="dk1"/>
              </a:solidFill>
              <a:prstDash val="solid"/>
              <a:miter lim="800000"/>
              <a:headEnd type="none" w="sm" len="sm"/>
              <a:tailEnd type="none" w="sm" len="sm"/>
            </a:ln>
          </p:spPr>
          <p:txBody>
            <a:bodyPr spcFirstLastPara="1" wrap="square" lIns="137156" tIns="81000" rIns="999000" bIns="189000" anchor="b" anchorCtr="0">
              <a:noAutofit/>
            </a:bodyPr>
            <a:lstStyle/>
            <a:p>
              <a:pPr marL="210736" algn="r"/>
              <a:r>
                <a:rPr lang="en-US" b="1" dirty="0" err="1">
                  <a:solidFill>
                    <a:schemeClr val="lt1"/>
                  </a:solidFill>
                </a:rPr>
                <a:t>Họ</a:t>
              </a:r>
              <a:r>
                <a:rPr lang="en-US" b="1" dirty="0">
                  <a:solidFill>
                    <a:schemeClr val="lt1"/>
                  </a:solidFill>
                </a:rPr>
                <a:t> </a:t>
              </a:r>
              <a:r>
                <a:rPr lang="en-US" b="1" dirty="0" err="1">
                  <a:solidFill>
                    <a:schemeClr val="lt1"/>
                  </a:solidFill>
                </a:rPr>
                <a:t>và</a:t>
              </a:r>
              <a:r>
                <a:rPr lang="en-US" b="1" dirty="0">
                  <a:solidFill>
                    <a:schemeClr val="lt1"/>
                  </a:solidFill>
                </a:rPr>
                <a:t> </a:t>
              </a:r>
              <a:r>
                <a:rPr lang="en-US" b="1" dirty="0" err="1">
                  <a:solidFill>
                    <a:schemeClr val="lt1"/>
                  </a:solidFill>
                </a:rPr>
                <a:t>tên</a:t>
              </a:r>
              <a:r>
                <a:rPr lang="en-US" b="1" dirty="0">
                  <a:solidFill>
                    <a:schemeClr val="lt1"/>
                  </a:solidFill>
                </a:rPr>
                <a:t> Lê Thanh Dũng- 230101074</a:t>
              </a:r>
            </a:p>
            <a:p>
              <a:pPr marL="210736" algn="r"/>
              <a:r>
                <a:rPr lang="en-US" b="1" i="1" u="sng" dirty="0">
                  <a:solidFill>
                    <a:schemeClr val="lt1"/>
                  </a:solidFill>
                </a:rPr>
                <a:t>GVHD:</a:t>
              </a:r>
              <a:r>
                <a:rPr lang="en-US" b="1" i="1" dirty="0">
                  <a:solidFill>
                    <a:schemeClr val="lt1"/>
                  </a:solidFill>
                </a:rPr>
                <a:t> Võ </a:t>
              </a:r>
              <a:r>
                <a:rPr lang="en-US" b="1" i="1" dirty="0" err="1">
                  <a:solidFill>
                    <a:schemeClr val="lt1"/>
                  </a:solidFill>
                </a:rPr>
                <a:t>Nguyễn</a:t>
              </a:r>
              <a:r>
                <a:rPr lang="en-US" b="1" i="1" dirty="0">
                  <a:solidFill>
                    <a:schemeClr val="lt1"/>
                  </a:solidFill>
                </a:rPr>
                <a:t> Lê Duy</a:t>
              </a:r>
              <a:endParaRPr b="1" dirty="0"/>
            </a:p>
          </p:txBody>
        </p:sp>
        <p:cxnSp>
          <p:nvCxnSpPr>
            <p:cNvPr id="108" name="Google Shape;108;p1"/>
            <p:cNvCxnSpPr>
              <a:cxnSpLocks/>
            </p:cNvCxnSpPr>
            <p:nvPr/>
          </p:nvCxnSpPr>
          <p:spPr>
            <a:xfrm>
              <a:off x="1905251" y="5289654"/>
              <a:ext cx="8572518" cy="0"/>
            </a:xfrm>
            <a:prstGeom prst="straightConnector1">
              <a:avLst/>
            </a:prstGeom>
            <a:noFill/>
            <a:ln w="9525" cap="flat" cmpd="sng">
              <a:solidFill>
                <a:schemeClr val="lt1"/>
              </a:solidFill>
              <a:prstDash val="solid"/>
              <a:miter lim="800000"/>
              <a:headEnd type="none" w="sm" len="sm"/>
              <a:tailEnd type="none" w="sm" len="sm"/>
            </a:ln>
          </p:spPr>
        </p:cxnSp>
        <p:pic>
          <p:nvPicPr>
            <p:cNvPr id="21" name="Picture 2" descr="Káº¿t quáº£ hÃ¬nh áº£nh cho uit logo png">
              <a:extLst>
                <a:ext uri="{FF2B5EF4-FFF2-40B4-BE49-F238E27FC236}">
                  <a16:creationId xmlns:a16="http://schemas.microsoft.com/office/drawing/2014/main" id="{F2DC505C-2E25-4AE7-9C7D-73F6542FD6FA}"/>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rcRect r="5107"/>
            <a:stretch/>
          </p:blipFill>
          <p:spPr bwMode="auto">
            <a:xfrm>
              <a:off x="682698" y="-1225623"/>
              <a:ext cx="691414" cy="66229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25" name="Google Shape;107;p1">
              <a:extLst>
                <a:ext uri="{FF2B5EF4-FFF2-40B4-BE49-F238E27FC236}">
                  <a16:creationId xmlns:a16="http://schemas.microsoft.com/office/drawing/2014/main" id="{75409049-75FB-4C59-970D-160988C53188}"/>
                </a:ext>
              </a:extLst>
            </p:cNvPr>
            <p:cNvSpPr/>
            <p:nvPr/>
          </p:nvSpPr>
          <p:spPr>
            <a:xfrm>
              <a:off x="1978741" y="3193819"/>
              <a:ext cx="8699520" cy="2231876"/>
            </a:xfrm>
            <a:prstGeom prst="rect">
              <a:avLst/>
            </a:prstGeom>
            <a:noFill/>
            <a:ln w="12700" cap="flat" cmpd="sng">
              <a:noFill/>
              <a:prstDash val="solid"/>
              <a:miter lim="800000"/>
              <a:headEnd type="none" w="sm" len="sm"/>
              <a:tailEnd type="none" w="sm" len="sm"/>
            </a:ln>
          </p:spPr>
          <p:txBody>
            <a:bodyPr spcFirstLastPara="1" wrap="square" lIns="137156" tIns="68569" rIns="270000" bIns="68569" anchor="ctr" anchorCtr="0">
              <a:noAutofit/>
            </a:bodyPr>
            <a:lstStyle/>
            <a:p>
              <a:pPr marL="114300" marR="635" algn="r">
                <a:lnSpc>
                  <a:spcPct val="150000"/>
                </a:lnSpc>
                <a:spcBef>
                  <a:spcPts val="20"/>
                </a:spcBef>
              </a:pPr>
              <a:r>
                <a:rPr lang="vi-VN" sz="1800" b="1" dirty="0">
                  <a:solidFill>
                    <a:schemeClr val="bg2"/>
                  </a:solidFill>
                  <a:effectLst/>
                  <a:latin typeface="Times New Roman" panose="02020603050405020304" pitchFamily="18" charset="0"/>
                  <a:ea typeface="Arial" panose="020B0604020202020204" pitchFamily="34" charset="0"/>
                  <a:cs typeface="Times New Roman" panose="02020603050405020304" pitchFamily="18" charset="0"/>
                </a:rPr>
                <a:t>PHÁT HIỆN BẤT THƯỜNG TRONG </a:t>
              </a:r>
              <a:endParaRPr lang="en-VN" sz="1800" dirty="0">
                <a:solidFill>
                  <a:schemeClr val="bg2"/>
                </a:solidFill>
                <a:effectLst/>
                <a:latin typeface="Times New Roman" panose="02020603050405020304" pitchFamily="18" charset="0"/>
                <a:ea typeface="Arial" panose="020B0604020202020204" pitchFamily="34" charset="0"/>
                <a:cs typeface="Arial" panose="020B0604020202020204" pitchFamily="34" charset="0"/>
              </a:endParaRPr>
            </a:p>
            <a:p>
              <a:pPr marL="114300" marR="635" algn="r">
                <a:lnSpc>
                  <a:spcPct val="150000"/>
                </a:lnSpc>
                <a:spcBef>
                  <a:spcPts val="20"/>
                </a:spcBef>
              </a:pPr>
              <a:r>
                <a:rPr lang="vi-VN" sz="1800" b="1" dirty="0">
                  <a:solidFill>
                    <a:schemeClr val="bg2"/>
                  </a:solidFill>
                  <a:effectLst/>
                  <a:latin typeface="Times New Roman" panose="02020603050405020304" pitchFamily="18" charset="0"/>
                  <a:ea typeface="Arial" panose="020B0604020202020204" pitchFamily="34" charset="0"/>
                  <a:cs typeface="Times New Roman" panose="02020603050405020304" pitchFamily="18" charset="0"/>
                </a:rPr>
                <a:t>MÁY MÓC CÔNG NGHIỆP SỬ DỤNG </a:t>
              </a:r>
              <a:endParaRPr lang="en-VN" sz="1800" dirty="0">
                <a:solidFill>
                  <a:schemeClr val="bg2"/>
                </a:solidFill>
                <a:effectLst/>
                <a:latin typeface="Times New Roman" panose="02020603050405020304" pitchFamily="18" charset="0"/>
                <a:ea typeface="Arial" panose="020B0604020202020204" pitchFamily="34" charset="0"/>
                <a:cs typeface="Arial" panose="020B0604020202020204" pitchFamily="34" charset="0"/>
              </a:endParaRPr>
            </a:p>
            <a:p>
              <a:pPr algn="r"/>
              <a:r>
                <a:rPr lang="vi-VN" sz="1800" b="1" kern="0" dirty="0">
                  <a:solidFill>
                    <a:schemeClr val="bg2"/>
                  </a:solidFill>
                  <a:effectLst/>
                  <a:latin typeface="Times New Roman" panose="02020603050405020304" pitchFamily="18" charset="0"/>
                  <a:ea typeface="Arial" panose="020B0604020202020204" pitchFamily="34" charset="0"/>
                </a:rPr>
                <a:t>CÁC THUẬT TOÁN MÁY HỌC</a:t>
              </a:r>
              <a:r>
                <a:rPr lang="en-VN" sz="2800" dirty="0">
                  <a:solidFill>
                    <a:schemeClr val="bg2"/>
                  </a:solidFill>
                  <a:effectLst/>
                </a:rPr>
                <a:t> </a:t>
              </a:r>
            </a:p>
            <a:p>
              <a:r>
                <a:rPr lang="en-US" sz="1400" b="1" dirty="0">
                  <a:solidFill>
                    <a:schemeClr val="accent2"/>
                  </a:solidFill>
                </a:rPr>
                <a:t>									</a:t>
              </a:r>
              <a:endParaRPr lang="en-US" dirty="0">
                <a:solidFill>
                  <a:schemeClr val="accent2"/>
                </a:solidFill>
              </a:endParaRPr>
            </a:p>
          </p:txBody>
        </p:sp>
      </p:grpSp>
      <p:sp>
        <p:nvSpPr>
          <p:cNvPr id="4" name="Slide Number Placeholder 3">
            <a:extLst>
              <a:ext uri="{FF2B5EF4-FFF2-40B4-BE49-F238E27FC236}">
                <a16:creationId xmlns:a16="http://schemas.microsoft.com/office/drawing/2014/main" id="{62680A04-81B6-42AB-85EB-ADA579D42BBB}"/>
              </a:ext>
            </a:extLst>
          </p:cNvPr>
          <p:cNvSpPr>
            <a:spLocks noGrp="1"/>
          </p:cNvSpPr>
          <p:nvPr>
            <p:ph type="sldNum" sz="quarter" idx="12"/>
          </p:nvPr>
        </p:nvSpPr>
        <p:spPr/>
        <p:txBody>
          <a:bodyPr/>
          <a:lstStyle/>
          <a:p>
            <a:fld id="{B487F271-60DF-4592-BB7F-B45BB4441AA9}" type="slidenum">
              <a:rPr lang="en-US" smtClean="0"/>
              <a:pPr/>
              <a:t>1</a:t>
            </a:fld>
            <a:endParaRPr lang="en-US" dirty="0"/>
          </a:p>
        </p:txBody>
      </p:sp>
      <p:pic>
        <p:nvPicPr>
          <p:cNvPr id="15" name="Picture 14" descr="A picture containing object, clock&#10;&#10;Description automatically generated">
            <a:extLst>
              <a:ext uri="{FF2B5EF4-FFF2-40B4-BE49-F238E27FC236}">
                <a16:creationId xmlns:a16="http://schemas.microsoft.com/office/drawing/2014/main" id="{70514A20-AAE6-4C0B-BD55-D79A9292B1C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2397" y="4660459"/>
            <a:ext cx="922754" cy="922754"/>
          </a:xfrm>
          <a:prstGeom prst="rect">
            <a:avLst/>
          </a:prstGeom>
        </p:spPr>
      </p:pic>
      <p:sp>
        <p:nvSpPr>
          <p:cNvPr id="17" name="Google Shape;109;p1">
            <a:extLst>
              <a:ext uri="{FF2B5EF4-FFF2-40B4-BE49-F238E27FC236}">
                <a16:creationId xmlns:a16="http://schemas.microsoft.com/office/drawing/2014/main" id="{573076B0-2AAF-4061-92BC-928F409EA8F9}"/>
              </a:ext>
            </a:extLst>
          </p:cNvPr>
          <p:cNvSpPr/>
          <p:nvPr/>
        </p:nvSpPr>
        <p:spPr>
          <a:xfrm>
            <a:off x="7567301" y="23761"/>
            <a:ext cx="1264778" cy="704228"/>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68569" tIns="34275" rIns="68569" bIns="34275" anchor="ctr" anchorCtr="0">
            <a:noAutofit/>
          </a:bodyPr>
          <a:lstStyle/>
          <a:p>
            <a:pPr algn="ctr"/>
            <a:endParaRPr sz="1350" dirty="0"/>
          </a:p>
        </p:txBody>
      </p:sp>
      <p:pic>
        <p:nvPicPr>
          <p:cNvPr id="1026" name="Picture 2" descr="See the source image">
            <a:extLst>
              <a:ext uri="{FF2B5EF4-FFF2-40B4-BE49-F238E27FC236}">
                <a16:creationId xmlns:a16="http://schemas.microsoft.com/office/drawing/2014/main" id="{519E7D47-F72F-477C-8CD3-19FDB8023F5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09645" y="210389"/>
            <a:ext cx="1128045" cy="40049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Trang chủ - NC - Khoa Mạng máy tính và Truyền thông - UIT">
            <a:extLst>
              <a:ext uri="{FF2B5EF4-FFF2-40B4-BE49-F238E27FC236}">
                <a16:creationId xmlns:a16="http://schemas.microsoft.com/office/drawing/2014/main" id="{00CF03CD-08E2-DD2F-B77B-DA1FB5CF01E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flipH="1">
            <a:off x="4015733" y="2689699"/>
            <a:ext cx="1112534" cy="11453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F3B3D-441B-E81A-6C1B-6DD274AD054E}"/>
              </a:ext>
            </a:extLst>
          </p:cNvPr>
          <p:cNvSpPr>
            <a:spLocks noGrp="1"/>
          </p:cNvSpPr>
          <p:nvPr>
            <p:ph type="title"/>
          </p:nvPr>
        </p:nvSpPr>
        <p:spPr/>
        <p:txBody>
          <a:bodyPr/>
          <a:lstStyle/>
          <a:p>
            <a:r>
              <a:rPr lang="en-US" dirty="0" err="1"/>
              <a:t>Kiến</a:t>
            </a:r>
            <a:r>
              <a:rPr lang="en-US" dirty="0"/>
              <a:t> </a:t>
            </a:r>
            <a:r>
              <a:rPr lang="en-US" dirty="0" err="1"/>
              <a:t>trúc</a:t>
            </a:r>
            <a:r>
              <a:rPr lang="en-US" dirty="0"/>
              <a:t> </a:t>
            </a:r>
            <a:r>
              <a:rPr lang="en-US" dirty="0" err="1"/>
              <a:t>hệ</a:t>
            </a:r>
            <a:r>
              <a:rPr lang="en-US" dirty="0"/>
              <a:t> </a:t>
            </a:r>
            <a:r>
              <a:rPr lang="en-US" dirty="0" err="1"/>
              <a:t>thống</a:t>
            </a:r>
            <a:endParaRPr lang="en-US" dirty="0"/>
          </a:p>
        </p:txBody>
      </p:sp>
      <p:sp>
        <p:nvSpPr>
          <p:cNvPr id="4" name="Slide Number Placeholder 3">
            <a:extLst>
              <a:ext uri="{FF2B5EF4-FFF2-40B4-BE49-F238E27FC236}">
                <a16:creationId xmlns:a16="http://schemas.microsoft.com/office/drawing/2014/main" id="{A4D2630D-D443-8F6B-50B0-BD37DE516FEF}"/>
              </a:ext>
            </a:extLst>
          </p:cNvPr>
          <p:cNvSpPr>
            <a:spLocks noGrp="1"/>
          </p:cNvSpPr>
          <p:nvPr>
            <p:ph type="sldNum" sz="quarter" idx="12"/>
          </p:nvPr>
        </p:nvSpPr>
        <p:spPr/>
        <p:txBody>
          <a:bodyPr/>
          <a:lstStyle/>
          <a:p>
            <a:fld id="{B487F271-60DF-4592-BB7F-B45BB4441AA9}" type="slidenum">
              <a:rPr lang="en-US" smtClean="0"/>
              <a:pPr/>
              <a:t>10</a:t>
            </a:fld>
            <a:endParaRPr lang="en-US" dirty="0"/>
          </a:p>
        </p:txBody>
      </p:sp>
      <p:sp>
        <p:nvSpPr>
          <p:cNvPr id="5" name="Content Placeholder 2">
            <a:extLst>
              <a:ext uri="{FF2B5EF4-FFF2-40B4-BE49-F238E27FC236}">
                <a16:creationId xmlns:a16="http://schemas.microsoft.com/office/drawing/2014/main" id="{A4F8DCAA-BFF7-3026-769A-34FBC03E1892}"/>
              </a:ext>
            </a:extLst>
          </p:cNvPr>
          <p:cNvSpPr>
            <a:spLocks noGrp="1"/>
          </p:cNvSpPr>
          <p:nvPr>
            <p:ph idx="1"/>
          </p:nvPr>
        </p:nvSpPr>
        <p:spPr>
          <a:xfrm>
            <a:off x="216567" y="1009644"/>
            <a:ext cx="4355433" cy="5290319"/>
          </a:xfrm>
        </p:spPr>
        <p:txBody>
          <a:bodyPr/>
          <a:lstStyle/>
          <a:p>
            <a:r>
              <a:rPr lang="en-US" sz="2500"/>
              <a:t>Cảm biến IoT → MQTT → Collector → InfluxDB/TimescaleDB.</a:t>
            </a:r>
          </a:p>
          <a:p>
            <a:r>
              <a:rPr lang="en-US" sz="2500"/>
              <a:t>ML Service (Isolation Forest, VAE, GAN).</a:t>
            </a:r>
          </a:p>
          <a:p>
            <a:r>
              <a:rPr lang="en-US" sz="2500"/>
              <a:t>Giao diện web cảnh báo: Xanh – Vàng – Đỏ, gợi ý bảo trì.</a:t>
            </a:r>
            <a:br>
              <a:rPr lang="en-US"/>
            </a:br>
            <a:endParaRPr lang="en-VN" dirty="0"/>
          </a:p>
        </p:txBody>
      </p:sp>
      <p:pic>
        <p:nvPicPr>
          <p:cNvPr id="6" name="Picture 5" descr="A diagram of a service&#10;&#10;AI-generated content may be incorrect.">
            <a:extLst>
              <a:ext uri="{FF2B5EF4-FFF2-40B4-BE49-F238E27FC236}">
                <a16:creationId xmlns:a16="http://schemas.microsoft.com/office/drawing/2014/main" id="{A725F05F-107A-DA75-211E-D5101AB7459B}"/>
              </a:ext>
            </a:extLst>
          </p:cNvPr>
          <p:cNvPicPr>
            <a:picLocks noChangeAspect="1"/>
          </p:cNvPicPr>
          <p:nvPr/>
        </p:nvPicPr>
        <p:blipFill>
          <a:blip r:embed="rId2"/>
          <a:stretch>
            <a:fillRect/>
          </a:stretch>
        </p:blipFill>
        <p:spPr>
          <a:xfrm>
            <a:off x="4011295" y="1333246"/>
            <a:ext cx="5132705" cy="3223570"/>
          </a:xfrm>
          <a:prstGeom prst="rect">
            <a:avLst/>
          </a:prstGeom>
        </p:spPr>
      </p:pic>
    </p:spTree>
    <p:extLst>
      <p:ext uri="{BB962C8B-B14F-4D97-AF65-F5344CB8AC3E}">
        <p14:creationId xmlns:p14="http://schemas.microsoft.com/office/powerpoint/2010/main" val="283727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5B037-4ADD-9A65-E99B-003DB54D58AD}"/>
              </a:ext>
            </a:extLst>
          </p:cNvPr>
          <p:cNvSpPr>
            <a:spLocks noGrp="1"/>
          </p:cNvSpPr>
          <p:nvPr>
            <p:ph type="title"/>
          </p:nvPr>
        </p:nvSpPr>
        <p:spPr>
          <a:xfrm>
            <a:off x="169946" y="144644"/>
            <a:ext cx="8214072" cy="510111"/>
          </a:xfrm>
        </p:spPr>
        <p:txBody>
          <a:bodyPr anchor="ctr">
            <a:normAutofit/>
          </a:bodyPr>
          <a:lstStyle/>
          <a:p>
            <a:r>
              <a:rPr lang="en-VN" dirty="0"/>
              <a:t>Sơ đồ hệ thống cảnh báo bất thường</a:t>
            </a:r>
            <a:endParaRPr lang="en-US" dirty="0"/>
          </a:p>
        </p:txBody>
      </p:sp>
      <p:pic>
        <p:nvPicPr>
          <p:cNvPr id="5" name="Content Placeholder 3" descr="A diagram of a computer network&#10;&#10;AI-generated content may be incorrect.">
            <a:extLst>
              <a:ext uri="{FF2B5EF4-FFF2-40B4-BE49-F238E27FC236}">
                <a16:creationId xmlns:a16="http://schemas.microsoft.com/office/drawing/2014/main" id="{F6840940-95F4-6D3B-F079-F91BEEE10C46}"/>
              </a:ext>
            </a:extLst>
          </p:cNvPr>
          <p:cNvPicPr>
            <a:picLocks noGrp="1" noChangeAspect="1"/>
          </p:cNvPicPr>
          <p:nvPr>
            <p:ph idx="1"/>
          </p:nvPr>
        </p:nvPicPr>
        <p:blipFill>
          <a:blip r:embed="rId2"/>
          <a:stretch>
            <a:fillRect/>
          </a:stretch>
        </p:blipFill>
        <p:spPr>
          <a:xfrm>
            <a:off x="1374190" y="1009644"/>
            <a:ext cx="6279311" cy="5290319"/>
          </a:xfrm>
          <a:prstGeom prst="rect">
            <a:avLst/>
          </a:prstGeom>
          <a:noFill/>
        </p:spPr>
      </p:pic>
      <p:sp>
        <p:nvSpPr>
          <p:cNvPr id="4" name="Slide Number Placeholder 3">
            <a:extLst>
              <a:ext uri="{FF2B5EF4-FFF2-40B4-BE49-F238E27FC236}">
                <a16:creationId xmlns:a16="http://schemas.microsoft.com/office/drawing/2014/main" id="{DEDC02C6-D85F-2A37-4A3C-6C15E7CDB971}"/>
              </a:ext>
            </a:extLst>
          </p:cNvPr>
          <p:cNvSpPr>
            <a:spLocks noGrp="1"/>
          </p:cNvSpPr>
          <p:nvPr>
            <p:ph type="sldNum" sz="quarter" idx="12"/>
          </p:nvPr>
        </p:nvSpPr>
        <p:spPr>
          <a:xfrm>
            <a:off x="581306" y="6483871"/>
            <a:ext cx="405441" cy="365125"/>
          </a:xfrm>
        </p:spPr>
        <p:txBody>
          <a:bodyPr anchor="ctr">
            <a:normAutofit/>
          </a:bodyPr>
          <a:lstStyle/>
          <a:p>
            <a:pPr>
              <a:spcAft>
                <a:spcPts val="600"/>
              </a:spcAft>
            </a:pPr>
            <a:fld id="{B487F271-60DF-4592-BB7F-B45BB4441AA9}" type="slidenum">
              <a:rPr lang="en-US" smtClean="0"/>
              <a:pPr>
                <a:spcAft>
                  <a:spcPts val="600"/>
                </a:spcAft>
              </a:pPr>
              <a:t>11</a:t>
            </a:fld>
            <a:endParaRPr lang="en-US"/>
          </a:p>
        </p:txBody>
      </p:sp>
    </p:spTree>
    <p:extLst>
      <p:ext uri="{BB962C8B-B14F-4D97-AF65-F5344CB8AC3E}">
        <p14:creationId xmlns:p14="http://schemas.microsoft.com/office/powerpoint/2010/main" val="31485241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62879774-79C9-F7A1-0292-7B604C39E19B}"/>
              </a:ext>
            </a:extLst>
          </p:cNvPr>
          <p:cNvSpPr>
            <a:spLocks noGrp="1"/>
          </p:cNvSpPr>
          <p:nvPr>
            <p:ph type="title"/>
          </p:nvPr>
        </p:nvSpPr>
        <p:spPr/>
        <p:txBody>
          <a:bodyPr/>
          <a:lstStyle/>
          <a:p>
            <a:r>
              <a:rPr lang="vi-VN" b="1" dirty="0"/>
              <a:t>Quy trình phát hiện bất thường</a:t>
            </a:r>
            <a:endParaRPr lang="vi-VN" dirty="0"/>
          </a:p>
        </p:txBody>
      </p:sp>
      <p:sp>
        <p:nvSpPr>
          <p:cNvPr id="3" name="Chỗ dành sẵn cho Nội dung 2">
            <a:extLst>
              <a:ext uri="{FF2B5EF4-FFF2-40B4-BE49-F238E27FC236}">
                <a16:creationId xmlns:a16="http://schemas.microsoft.com/office/drawing/2014/main" id="{CDA4E300-EC83-5F8C-15F6-F23769622483}"/>
              </a:ext>
            </a:extLst>
          </p:cNvPr>
          <p:cNvSpPr>
            <a:spLocks noGrp="1"/>
          </p:cNvSpPr>
          <p:nvPr>
            <p:ph idx="1"/>
          </p:nvPr>
        </p:nvSpPr>
        <p:spPr/>
        <p:txBody>
          <a:bodyPr>
            <a:normAutofit fontScale="62500" lnSpcReduction="20000"/>
          </a:bodyPr>
          <a:lstStyle/>
          <a:p>
            <a:r>
              <a:rPr lang="vi-VN" sz="2900" dirty="0"/>
              <a:t>Thu thập dữ liệu</a:t>
            </a:r>
          </a:p>
          <a:p>
            <a:pPr lvl="1"/>
            <a:r>
              <a:rPr lang="vi-VN" dirty="0"/>
              <a:t>Cảm biến IoT (áp suất, nhiệt độ, độ rung, lưu lượng, công suất…) gắn trên máy móc.</a:t>
            </a:r>
          </a:p>
          <a:p>
            <a:pPr lvl="1"/>
            <a:r>
              <a:rPr lang="vi-VN" dirty="0"/>
              <a:t>Dữ liệu được gửi thời gian thực qua giao thức MQTT về hệ thống Collector.</a:t>
            </a:r>
          </a:p>
          <a:p>
            <a:pPr lvl="1"/>
            <a:r>
              <a:rPr lang="vi-VN" dirty="0"/>
              <a:t>Lưu trữ vào cơ sở dữ liệu thời gian thực (TimescaleDB/InfluxDB).</a:t>
            </a:r>
          </a:p>
          <a:p>
            <a:pPr lvl="1"/>
            <a:r>
              <a:rPr lang="vi-VN" dirty="0"/>
              <a:t>Đảm bảo đồng bộ thời gian, loại bỏ dữ liệu thiếu timestamp.</a:t>
            </a:r>
            <a:endParaRPr lang="vi-VN" dirty="0">
              <a:solidFill>
                <a:srgbClr val="FF0000"/>
              </a:solidFill>
            </a:endParaRPr>
          </a:p>
          <a:p>
            <a:r>
              <a:rPr lang="vi-VN" sz="2900" dirty="0"/>
              <a:t>Tiền xử lý:</a:t>
            </a:r>
          </a:p>
          <a:p>
            <a:pPr lvl="1"/>
            <a:r>
              <a:rPr lang="vi-VN" b="1" dirty="0"/>
              <a:t>Làm sạch:</a:t>
            </a:r>
            <a:r>
              <a:rPr lang="vi-VN" dirty="0"/>
              <a:t> loại bỏ giá trị trống, ngoại lai do lỗi đo.</a:t>
            </a:r>
          </a:p>
          <a:p>
            <a:pPr lvl="1"/>
            <a:r>
              <a:rPr lang="vi-VN" b="1" dirty="0"/>
              <a:t>Chuẩn hóa:</a:t>
            </a:r>
            <a:r>
              <a:rPr lang="vi-VN" dirty="0"/>
              <a:t> áp dụng z-score/MinMax để dữ liệu đồng nhất về thang đo.</a:t>
            </a:r>
          </a:p>
          <a:p>
            <a:pPr lvl="1"/>
            <a:r>
              <a:rPr lang="vi-VN" b="1" dirty="0"/>
              <a:t>Trích đặc trưng:</a:t>
            </a:r>
            <a:r>
              <a:rPr lang="vi-VN" dirty="0"/>
              <a:t> tạo cửa sổ trượt (sliding window), tính các đặc trưng thống kê (mean, std, max, min) hoặc đặc trưng miền tần số (FFT) nếu cần.</a:t>
            </a:r>
            <a:endParaRPr lang="vi-VN" dirty="0">
              <a:solidFill>
                <a:srgbClr val="FF0000"/>
              </a:solidFill>
            </a:endParaRPr>
          </a:p>
          <a:p>
            <a:r>
              <a:rPr lang="vi-VN" sz="2900" dirty="0"/>
              <a:t>Huấn luyện mô hình</a:t>
            </a:r>
          </a:p>
          <a:p>
            <a:pPr lvl="1"/>
            <a:r>
              <a:rPr lang="vi-VN" dirty="0"/>
              <a:t>Chỉ sử dụng dữ liệu </a:t>
            </a:r>
            <a:r>
              <a:rPr lang="vi-VN" b="1" dirty="0"/>
              <a:t>bình thường</a:t>
            </a:r>
            <a:r>
              <a:rPr lang="vi-VN" dirty="0"/>
              <a:t> để huấn luyện (unsupervised anomaly detection).</a:t>
            </a:r>
          </a:p>
          <a:p>
            <a:pPr lvl="1"/>
            <a:r>
              <a:rPr lang="vi-VN" dirty="0"/>
              <a:t>Tách tập dữ liệu thành: </a:t>
            </a:r>
            <a:r>
              <a:rPr lang="vi-VN" b="1" dirty="0"/>
              <a:t>Train (normal)</a:t>
            </a:r>
            <a:r>
              <a:rPr lang="vi-VN" dirty="0"/>
              <a:t>, </a:t>
            </a:r>
            <a:r>
              <a:rPr lang="vi-VN" b="1" dirty="0"/>
              <a:t>Validation (normal + anomaly)</a:t>
            </a:r>
            <a:r>
              <a:rPr lang="vi-VN" dirty="0"/>
              <a:t>, </a:t>
            </a:r>
            <a:r>
              <a:rPr lang="vi-VN" b="1" dirty="0"/>
              <a:t>Test</a:t>
            </a:r>
            <a:r>
              <a:rPr lang="vi-VN" dirty="0"/>
              <a:t> (cân bằng và mất cân bằng).</a:t>
            </a:r>
          </a:p>
          <a:p>
            <a:pPr lvl="1"/>
            <a:r>
              <a:rPr lang="vi-VN" dirty="0"/>
              <a:t>Huấn luyện theo mô hình:</a:t>
            </a:r>
          </a:p>
          <a:p>
            <a:pPr lvl="1"/>
            <a:r>
              <a:rPr lang="vi-VN" b="1" dirty="0"/>
              <a:t>Isolation Forest:</a:t>
            </a:r>
            <a:r>
              <a:rPr lang="vi-VN" dirty="0"/>
              <a:t> xây cây nhị phân cô lập điểm bất thường.</a:t>
            </a:r>
          </a:p>
          <a:p>
            <a:pPr lvl="1"/>
            <a:r>
              <a:rPr lang="vi-VN" b="1" dirty="0"/>
              <a:t>VAE:</a:t>
            </a:r>
            <a:r>
              <a:rPr lang="vi-VN" dirty="0"/>
              <a:t> học biểu diễn ẩn và tái tạo lại dữ liệu, bất thường → lỗi tái tạo cao.</a:t>
            </a:r>
          </a:p>
          <a:p>
            <a:pPr lvl="1"/>
            <a:r>
              <a:rPr lang="vi-VN" b="1" dirty="0"/>
              <a:t>GAN:</a:t>
            </a:r>
            <a:r>
              <a:rPr lang="vi-VN" dirty="0"/>
              <a:t> generator sinh dữ liệu “giả”, discriminator phân biệt dữ liệu “thật/giả”, bất thường → khó sinh.</a:t>
            </a:r>
          </a:p>
          <a:p>
            <a:pPr lvl="1"/>
            <a:r>
              <a:rPr lang="vi-VN" dirty="0"/>
              <a:t>Tinh chỉnh siêu tham số (số epoch, learning rate, số cây, latent dimension).</a:t>
            </a:r>
          </a:p>
          <a:p>
            <a:r>
              <a:rPr lang="vi-VN" dirty="0"/>
              <a:t>Phát hiện &amp; đánh dấu bất thường.</a:t>
            </a:r>
          </a:p>
          <a:p>
            <a:r>
              <a:rPr lang="vi-VN" dirty="0"/>
              <a:t>Cảnh báo &amp; đề xuất bảo trì.</a:t>
            </a:r>
          </a:p>
          <a:p>
            <a:pPr marL="0" indent="0">
              <a:buNone/>
            </a:pPr>
            <a:endParaRPr lang="vi-VN" dirty="0"/>
          </a:p>
        </p:txBody>
      </p:sp>
      <p:sp>
        <p:nvSpPr>
          <p:cNvPr id="4" name="Chỗ dành sẵn cho Số hiệu Bản chiếu 3">
            <a:extLst>
              <a:ext uri="{FF2B5EF4-FFF2-40B4-BE49-F238E27FC236}">
                <a16:creationId xmlns:a16="http://schemas.microsoft.com/office/drawing/2014/main" id="{059E240F-B10B-B4E1-5D10-B76CABCE26B1}"/>
              </a:ext>
            </a:extLst>
          </p:cNvPr>
          <p:cNvSpPr>
            <a:spLocks noGrp="1"/>
          </p:cNvSpPr>
          <p:nvPr>
            <p:ph type="sldNum" sz="quarter" idx="12"/>
          </p:nvPr>
        </p:nvSpPr>
        <p:spPr/>
        <p:txBody>
          <a:bodyPr/>
          <a:lstStyle/>
          <a:p>
            <a:fld id="{B487F271-60DF-4592-BB7F-B45BB4441AA9}" type="slidenum">
              <a:rPr lang="en-US" smtClean="0"/>
              <a:pPr/>
              <a:t>12</a:t>
            </a:fld>
            <a:endParaRPr lang="en-US" dirty="0"/>
          </a:p>
        </p:txBody>
      </p:sp>
    </p:spTree>
    <p:extLst>
      <p:ext uri="{BB962C8B-B14F-4D97-AF65-F5344CB8AC3E}">
        <p14:creationId xmlns:p14="http://schemas.microsoft.com/office/powerpoint/2010/main" val="2098011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E40175-BF34-D694-E0DD-D3886F8D84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C31832-D522-C4AF-B8DE-FFAA4674ADA9}"/>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ECA82D53-9364-7E47-0ADF-7AFBB436CDAA}"/>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solidFill>
                  <a:srgbClr val="FF0000"/>
                </a:solidFill>
              </a:rPr>
              <a:t>Phần</a:t>
            </a:r>
            <a:r>
              <a:rPr lang="en-US" sz="2800" b="1" dirty="0">
                <a:solidFill>
                  <a:srgbClr val="FF0000"/>
                </a:solidFill>
              </a:rPr>
              <a:t> IV: </a:t>
            </a:r>
            <a:r>
              <a:rPr lang="en-US" sz="2800" b="1" dirty="0" err="1">
                <a:solidFill>
                  <a:srgbClr val="FF0000"/>
                </a:solidFill>
              </a:rPr>
              <a:t>Thực</a:t>
            </a:r>
            <a:r>
              <a:rPr lang="en-US" sz="2800" b="1" dirty="0">
                <a:solidFill>
                  <a:srgbClr val="FF0000"/>
                </a:solidFill>
              </a:rPr>
              <a:t> </a:t>
            </a:r>
            <a:r>
              <a:rPr lang="en-US" sz="2800" b="1" dirty="0" err="1">
                <a:solidFill>
                  <a:srgbClr val="FF0000"/>
                </a:solidFill>
              </a:rPr>
              <a:t>nghiệm</a:t>
            </a:r>
            <a:r>
              <a:rPr lang="en-US" sz="2800" b="1" dirty="0">
                <a:solidFill>
                  <a:srgbClr val="FF0000"/>
                </a:solidFill>
              </a:rPr>
              <a:t> &amp; </a:t>
            </a:r>
            <a:r>
              <a:rPr lang="en-US" sz="2800" b="1" dirty="0" err="1">
                <a:solidFill>
                  <a:srgbClr val="FF0000"/>
                </a:solidFill>
              </a:rPr>
              <a:t>Kết</a:t>
            </a:r>
            <a:r>
              <a:rPr lang="en-US" sz="2800" b="1" dirty="0">
                <a:solidFill>
                  <a:srgbClr val="FF0000"/>
                </a:solidFill>
              </a:rPr>
              <a:t> </a:t>
            </a:r>
            <a:r>
              <a:rPr lang="en-US" sz="2800" b="1" dirty="0" err="1">
                <a:solidFill>
                  <a:srgbClr val="FF0000"/>
                </a:solidFill>
              </a:rPr>
              <a:t>quả</a:t>
            </a:r>
            <a:endParaRPr lang="vi-VN" sz="2800" b="1" dirty="0">
              <a:solidFill>
                <a:srgbClr val="FF0000"/>
              </a:solidFill>
            </a:endParaRPr>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C2D647EE-08C0-2B71-3610-28F148647142}"/>
              </a:ext>
            </a:extLst>
          </p:cNvPr>
          <p:cNvSpPr>
            <a:spLocks noGrp="1"/>
          </p:cNvSpPr>
          <p:nvPr>
            <p:ph type="sldNum" sz="quarter" idx="12"/>
          </p:nvPr>
        </p:nvSpPr>
        <p:spPr/>
        <p:txBody>
          <a:bodyPr/>
          <a:lstStyle/>
          <a:p>
            <a:fld id="{B487F271-60DF-4592-BB7F-B45BB4441AA9}" type="slidenum">
              <a:rPr lang="en-US" smtClean="0"/>
              <a:pPr/>
              <a:t>13</a:t>
            </a:fld>
            <a:endParaRPr lang="en-US" dirty="0"/>
          </a:p>
        </p:txBody>
      </p:sp>
    </p:spTree>
    <p:extLst>
      <p:ext uri="{BB962C8B-B14F-4D97-AF65-F5344CB8AC3E}">
        <p14:creationId xmlns:p14="http://schemas.microsoft.com/office/powerpoint/2010/main" val="114172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7B6FD8-1F56-06ED-6FD0-CD3985E457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568125-3D51-E1D8-83A9-728DB39C1FF3}"/>
              </a:ext>
            </a:extLst>
          </p:cNvPr>
          <p:cNvSpPr>
            <a:spLocks noGrp="1"/>
          </p:cNvSpPr>
          <p:nvPr>
            <p:ph type="title"/>
          </p:nvPr>
        </p:nvSpPr>
        <p:spPr/>
        <p:txBody>
          <a:bodyPr/>
          <a:lstStyle/>
          <a:p>
            <a:r>
              <a:rPr lang="en-VN" dirty="0"/>
              <a:t>Thực nghiệm</a:t>
            </a:r>
          </a:p>
        </p:txBody>
      </p:sp>
      <p:sp>
        <p:nvSpPr>
          <p:cNvPr id="3" name="Content Placeholder 2">
            <a:extLst>
              <a:ext uri="{FF2B5EF4-FFF2-40B4-BE49-F238E27FC236}">
                <a16:creationId xmlns:a16="http://schemas.microsoft.com/office/drawing/2014/main" id="{1FD44A9E-FBF5-F3DB-F371-2CB623B42726}"/>
              </a:ext>
            </a:extLst>
          </p:cNvPr>
          <p:cNvSpPr>
            <a:spLocks noGrp="1"/>
          </p:cNvSpPr>
          <p:nvPr>
            <p:ph idx="1"/>
          </p:nvPr>
        </p:nvSpPr>
        <p:spPr/>
        <p:txBody>
          <a:bodyPr>
            <a:normAutofit fontScale="85000" lnSpcReduction="20000"/>
          </a:bodyPr>
          <a:lstStyle/>
          <a:p>
            <a:r>
              <a:rPr lang="en-VN" dirty="0"/>
              <a:t>Trên tập dữ liệu </a:t>
            </a:r>
            <a:r>
              <a:rPr lang="en-US" b="1" i="0" dirty="0" err="1">
                <a:solidFill>
                  <a:srgbClr val="202124"/>
                </a:solidFill>
                <a:effectLst/>
                <a:latin typeface="zeitung"/>
              </a:rPr>
              <a:t>Máy</a:t>
            </a:r>
            <a:r>
              <a:rPr lang="en-US" b="1" i="0" dirty="0">
                <a:solidFill>
                  <a:srgbClr val="202124"/>
                </a:solidFill>
                <a:effectLst/>
                <a:latin typeface="zeitung"/>
              </a:rPr>
              <a:t> </a:t>
            </a:r>
            <a:r>
              <a:rPr lang="en-US" b="1" i="0" dirty="0" err="1">
                <a:solidFill>
                  <a:srgbClr val="202124"/>
                </a:solidFill>
                <a:effectLst/>
                <a:latin typeface="zeitung"/>
              </a:rPr>
              <a:t>nén</a:t>
            </a:r>
            <a:r>
              <a:rPr lang="en-US" b="1" i="0" dirty="0">
                <a:solidFill>
                  <a:srgbClr val="202124"/>
                </a:solidFill>
                <a:effectLst/>
                <a:latin typeface="zeitung"/>
              </a:rPr>
              <a:t> </a:t>
            </a:r>
            <a:r>
              <a:rPr lang="en-US" b="1" i="0" dirty="0" err="1">
                <a:solidFill>
                  <a:srgbClr val="202124"/>
                </a:solidFill>
                <a:effectLst/>
                <a:latin typeface="zeitung"/>
              </a:rPr>
              <a:t>khí</a:t>
            </a:r>
            <a:r>
              <a:rPr lang="en-US" b="1" i="0" dirty="0">
                <a:solidFill>
                  <a:srgbClr val="202124"/>
                </a:solidFill>
                <a:effectLst/>
                <a:latin typeface="zeitung"/>
              </a:rPr>
              <a:t> (522kb)</a:t>
            </a:r>
          </a:p>
          <a:p>
            <a:pPr lvl="1"/>
            <a:r>
              <a:rPr lang="en-US" dirty="0">
                <a:solidFill>
                  <a:srgbClr val="202124"/>
                </a:solidFill>
                <a:latin typeface="zeitung"/>
              </a:rPr>
              <a:t>10,000 </a:t>
            </a:r>
            <a:r>
              <a:rPr lang="en-US" dirty="0" err="1">
                <a:solidFill>
                  <a:srgbClr val="202124"/>
                </a:solidFill>
                <a:latin typeface="zeitung"/>
              </a:rPr>
              <a:t>dòng</a:t>
            </a:r>
            <a:r>
              <a:rPr lang="en-US" dirty="0">
                <a:solidFill>
                  <a:srgbClr val="202124"/>
                </a:solidFill>
                <a:latin typeface="zeitung"/>
              </a:rPr>
              <a:t> </a:t>
            </a:r>
            <a:r>
              <a:rPr lang="en-US" dirty="0" err="1">
                <a:solidFill>
                  <a:srgbClr val="202124"/>
                </a:solidFill>
                <a:latin typeface="zeitung"/>
              </a:rPr>
              <a:t>dữ</a:t>
            </a:r>
            <a:r>
              <a:rPr lang="en-US" dirty="0">
                <a:solidFill>
                  <a:srgbClr val="202124"/>
                </a:solidFill>
                <a:latin typeface="zeitung"/>
              </a:rPr>
              <a:t> </a:t>
            </a:r>
            <a:r>
              <a:rPr lang="en-US" dirty="0" err="1">
                <a:solidFill>
                  <a:srgbClr val="202124"/>
                </a:solidFill>
                <a:latin typeface="zeitung"/>
              </a:rPr>
              <a:t>liệu</a:t>
            </a:r>
            <a:endParaRPr lang="en-US" dirty="0">
              <a:solidFill>
                <a:srgbClr val="202124"/>
              </a:solidFill>
              <a:latin typeface="zeitung"/>
            </a:endParaRPr>
          </a:p>
          <a:p>
            <a:pPr lvl="1"/>
            <a:r>
              <a:rPr lang="en-US" dirty="0">
                <a:solidFill>
                  <a:srgbClr val="202124"/>
                </a:solidFill>
                <a:latin typeface="zeitung"/>
              </a:rPr>
              <a:t>8,000 </a:t>
            </a:r>
            <a:r>
              <a:rPr lang="en-US" dirty="0" err="1">
                <a:solidFill>
                  <a:srgbClr val="202124"/>
                </a:solidFill>
                <a:latin typeface="zeitung"/>
              </a:rPr>
              <a:t>dòng</a:t>
            </a:r>
            <a:r>
              <a:rPr lang="en-US" dirty="0">
                <a:solidFill>
                  <a:srgbClr val="202124"/>
                </a:solidFill>
                <a:latin typeface="zeitung"/>
              </a:rPr>
              <a:t> </a:t>
            </a:r>
            <a:r>
              <a:rPr lang="en-US" dirty="0" err="1">
                <a:solidFill>
                  <a:srgbClr val="202124"/>
                </a:solidFill>
                <a:latin typeface="zeitung"/>
              </a:rPr>
              <a:t>đào</a:t>
            </a:r>
            <a:r>
              <a:rPr lang="en-US" dirty="0">
                <a:solidFill>
                  <a:srgbClr val="202124"/>
                </a:solidFill>
                <a:latin typeface="zeitung"/>
              </a:rPr>
              <a:t> </a:t>
            </a:r>
            <a:r>
              <a:rPr lang="en-US" dirty="0" err="1">
                <a:solidFill>
                  <a:srgbClr val="202124"/>
                </a:solidFill>
                <a:latin typeface="zeitung"/>
              </a:rPr>
              <a:t>tạo</a:t>
            </a:r>
            <a:endParaRPr lang="en-US" dirty="0">
              <a:solidFill>
                <a:srgbClr val="202124"/>
              </a:solidFill>
              <a:latin typeface="zeitung"/>
            </a:endParaRPr>
          </a:p>
          <a:p>
            <a:pPr lvl="1"/>
            <a:r>
              <a:rPr lang="en-VN" dirty="0">
                <a:solidFill>
                  <a:srgbClr val="202124"/>
                </a:solidFill>
                <a:latin typeface="zeitung"/>
              </a:rPr>
              <a:t>9661</a:t>
            </a:r>
            <a:r>
              <a:rPr lang="en-US" dirty="0">
                <a:solidFill>
                  <a:srgbClr val="202124"/>
                </a:solidFill>
                <a:latin typeface="zeitung"/>
              </a:rPr>
              <a:t> </a:t>
            </a:r>
            <a:r>
              <a:rPr lang="en-US" dirty="0" err="1">
                <a:solidFill>
                  <a:srgbClr val="202124"/>
                </a:solidFill>
                <a:latin typeface="zeitung"/>
              </a:rPr>
              <a:t>dữ</a:t>
            </a:r>
            <a:r>
              <a:rPr lang="en-US" dirty="0">
                <a:solidFill>
                  <a:srgbClr val="202124"/>
                </a:solidFill>
                <a:latin typeface="zeitung"/>
              </a:rPr>
              <a:t> lieu </a:t>
            </a:r>
            <a:r>
              <a:rPr lang="en-US" dirty="0" err="1">
                <a:solidFill>
                  <a:srgbClr val="202124"/>
                </a:solidFill>
                <a:latin typeface="zeitung"/>
              </a:rPr>
              <a:t>bình</a:t>
            </a:r>
            <a:r>
              <a:rPr lang="en-US" dirty="0">
                <a:solidFill>
                  <a:srgbClr val="202124"/>
                </a:solidFill>
                <a:latin typeface="zeitung"/>
              </a:rPr>
              <a:t> </a:t>
            </a:r>
            <a:r>
              <a:rPr lang="en-US" dirty="0" err="1">
                <a:solidFill>
                  <a:srgbClr val="202124"/>
                </a:solidFill>
                <a:latin typeface="zeitung"/>
              </a:rPr>
              <a:t>thường</a:t>
            </a:r>
            <a:endParaRPr lang="en-US" dirty="0">
              <a:solidFill>
                <a:srgbClr val="202124"/>
              </a:solidFill>
              <a:latin typeface="zeitung"/>
            </a:endParaRPr>
          </a:p>
          <a:p>
            <a:pPr lvl="1"/>
            <a:r>
              <a:rPr lang="en-VN" dirty="0">
                <a:solidFill>
                  <a:srgbClr val="202124"/>
                </a:solidFill>
                <a:latin typeface="zeitung"/>
              </a:rPr>
              <a:t>339</a:t>
            </a:r>
            <a:r>
              <a:rPr lang="en-US" dirty="0">
                <a:solidFill>
                  <a:srgbClr val="202124"/>
                </a:solidFill>
                <a:latin typeface="zeitung"/>
              </a:rPr>
              <a:t> </a:t>
            </a:r>
            <a:r>
              <a:rPr lang="en-US" dirty="0" err="1">
                <a:solidFill>
                  <a:srgbClr val="202124"/>
                </a:solidFill>
                <a:latin typeface="zeitung"/>
              </a:rPr>
              <a:t>bất</a:t>
            </a:r>
            <a:r>
              <a:rPr lang="en-US" dirty="0">
                <a:solidFill>
                  <a:srgbClr val="202124"/>
                </a:solidFill>
                <a:latin typeface="zeitung"/>
              </a:rPr>
              <a:t> </a:t>
            </a:r>
            <a:r>
              <a:rPr lang="en-US" dirty="0" err="1">
                <a:solidFill>
                  <a:srgbClr val="202124"/>
                </a:solidFill>
                <a:latin typeface="zeitung"/>
              </a:rPr>
              <a:t>thường</a:t>
            </a:r>
            <a:endParaRPr lang="en-US" dirty="0">
              <a:solidFill>
                <a:srgbClr val="202124"/>
              </a:solidFill>
              <a:latin typeface="zeitung"/>
            </a:endParaRPr>
          </a:p>
          <a:p>
            <a:r>
              <a:rPr lang="vi-VN" b="1" dirty="0"/>
              <a:t>Train:</a:t>
            </a:r>
          </a:p>
          <a:p>
            <a:pPr lvl="1"/>
            <a:r>
              <a:rPr lang="vi-VN" dirty="0"/>
              <a:t>Chỉ dùng mẫu normal để huấn luyện (unsupervised anomaly detection).</a:t>
            </a:r>
          </a:p>
          <a:p>
            <a:pPr lvl="1"/>
            <a:r>
              <a:rPr lang="vi-VN" dirty="0"/>
              <a:t>Số lượng dùng để train: ≈ 8.000 mẫu normal.</a:t>
            </a:r>
          </a:p>
          <a:p>
            <a:pPr lvl="1"/>
            <a:r>
              <a:rPr lang="vi-VN" dirty="0"/>
              <a:t>Còn lại normal chưa dùng để dành cho validation/test.</a:t>
            </a:r>
          </a:p>
          <a:p>
            <a:pPr lvl="1"/>
            <a:endParaRPr lang="en-US" dirty="0">
              <a:solidFill>
                <a:srgbClr val="202124"/>
              </a:solidFill>
              <a:latin typeface="zeitung"/>
            </a:endParaRPr>
          </a:p>
          <a:p>
            <a:r>
              <a:rPr lang="vi-VN" b="1" dirty="0"/>
              <a:t>Test đánh giá kết quả</a:t>
            </a:r>
          </a:p>
          <a:p>
            <a:pPr lvl="1"/>
            <a:r>
              <a:rPr lang="vi-VN" dirty="0"/>
              <a:t>a) Đánh giá với dữ liệu cân bằng</a:t>
            </a:r>
          </a:p>
          <a:p>
            <a:pPr lvl="2"/>
            <a:r>
              <a:rPr lang="vi-VN" dirty="0"/>
              <a:t>200 normal + 200 anomaly (tổng 400 mẫu).</a:t>
            </a:r>
          </a:p>
          <a:p>
            <a:pPr lvl="2"/>
            <a:r>
              <a:rPr lang="vi-VN" dirty="0"/>
              <a:t>Mục tiêu: so sánh công bằng khi số lượng lớp cân bằng. </a:t>
            </a:r>
          </a:p>
          <a:p>
            <a:pPr lvl="1"/>
            <a:r>
              <a:rPr lang="vi-VN" dirty="0"/>
              <a:t>b) Đánh giá với dữ liệu mất cân bằng</a:t>
            </a:r>
          </a:p>
          <a:p>
            <a:pPr lvl="2"/>
            <a:r>
              <a:rPr lang="vi-VN" dirty="0"/>
              <a:t>800 normal + 200 anomaly (tổng 1.000 mẫu).</a:t>
            </a:r>
          </a:p>
          <a:p>
            <a:pPr lvl="2"/>
            <a:r>
              <a:rPr lang="vi-VN" dirty="0"/>
              <a:t>Mục tiêu: mô phỏng thực tế (tỉ lệ bất thường ~20%)</a:t>
            </a:r>
          </a:p>
          <a:p>
            <a:endParaRPr lang="en-VN" dirty="0"/>
          </a:p>
        </p:txBody>
      </p:sp>
      <p:sp>
        <p:nvSpPr>
          <p:cNvPr id="4" name="Slide Number Placeholder 3">
            <a:extLst>
              <a:ext uri="{FF2B5EF4-FFF2-40B4-BE49-F238E27FC236}">
                <a16:creationId xmlns:a16="http://schemas.microsoft.com/office/drawing/2014/main" id="{76889F96-2CCD-0B95-EC19-4686E6BC18AC}"/>
              </a:ext>
            </a:extLst>
          </p:cNvPr>
          <p:cNvSpPr>
            <a:spLocks noGrp="1"/>
          </p:cNvSpPr>
          <p:nvPr>
            <p:ph type="sldNum" sz="quarter" idx="12"/>
          </p:nvPr>
        </p:nvSpPr>
        <p:spPr/>
        <p:txBody>
          <a:bodyPr/>
          <a:lstStyle/>
          <a:p>
            <a:fld id="{B487F271-60DF-4592-BB7F-B45BB4441AA9}" type="slidenum">
              <a:rPr lang="en-US" smtClean="0"/>
              <a:pPr/>
              <a:t>14</a:t>
            </a:fld>
            <a:endParaRPr lang="en-US" dirty="0"/>
          </a:p>
        </p:txBody>
      </p:sp>
    </p:spTree>
    <p:extLst>
      <p:ext uri="{BB962C8B-B14F-4D97-AF65-F5344CB8AC3E}">
        <p14:creationId xmlns:p14="http://schemas.microsoft.com/office/powerpoint/2010/main" val="226365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4DE06E-9B80-D836-8AD6-4BDFBFB0F4BF}"/>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0C31BD11-A287-B9DA-7DC1-9DAF3DB1BB9D}"/>
              </a:ext>
            </a:extLst>
          </p:cNvPr>
          <p:cNvSpPr>
            <a:spLocks noGrp="1"/>
          </p:cNvSpPr>
          <p:nvPr>
            <p:ph type="title"/>
          </p:nvPr>
        </p:nvSpPr>
        <p:spPr/>
        <p:txBody>
          <a:bodyPr/>
          <a:lstStyle/>
          <a:p>
            <a:r>
              <a:rPr lang="en-US" dirty="0" err="1"/>
              <a:t>Kết</a:t>
            </a:r>
            <a:r>
              <a:rPr lang="en-US" dirty="0"/>
              <a:t> </a:t>
            </a:r>
            <a:r>
              <a:rPr lang="en-US" dirty="0" err="1"/>
              <a:t>quả</a:t>
            </a:r>
            <a:r>
              <a:rPr lang="en-US" dirty="0"/>
              <a:t> </a:t>
            </a:r>
            <a:r>
              <a:rPr lang="en-US" dirty="0" err="1"/>
              <a:t>phân</a:t>
            </a:r>
            <a:r>
              <a:rPr lang="en-US" dirty="0"/>
              <a:t> </a:t>
            </a:r>
            <a:r>
              <a:rPr lang="en-US" dirty="0" err="1"/>
              <a:t>tích</a:t>
            </a:r>
            <a:endParaRPr lang="vi-VN" dirty="0"/>
          </a:p>
        </p:txBody>
      </p:sp>
      <p:sp>
        <p:nvSpPr>
          <p:cNvPr id="4" name="Chỗ dành sẵn cho Số hiệu Bản chiếu 3">
            <a:extLst>
              <a:ext uri="{FF2B5EF4-FFF2-40B4-BE49-F238E27FC236}">
                <a16:creationId xmlns:a16="http://schemas.microsoft.com/office/drawing/2014/main" id="{4D2C53A1-6D1D-E7A9-E25E-F97E37518EB5}"/>
              </a:ext>
            </a:extLst>
          </p:cNvPr>
          <p:cNvSpPr>
            <a:spLocks noGrp="1"/>
          </p:cNvSpPr>
          <p:nvPr>
            <p:ph type="sldNum" sz="quarter" idx="12"/>
          </p:nvPr>
        </p:nvSpPr>
        <p:spPr/>
        <p:txBody>
          <a:bodyPr/>
          <a:lstStyle/>
          <a:p>
            <a:fld id="{B487F271-60DF-4592-BB7F-B45BB4441AA9}" type="slidenum">
              <a:rPr lang="en-US" smtClean="0"/>
              <a:pPr/>
              <a:t>15</a:t>
            </a:fld>
            <a:endParaRPr lang="en-US" dirty="0"/>
          </a:p>
        </p:txBody>
      </p:sp>
      <p:pic>
        <p:nvPicPr>
          <p:cNvPr id="5" name="Content Placeholder 3" descr="A screenshot of a graph&#10;&#10;AI-generated content may be incorrect.">
            <a:extLst>
              <a:ext uri="{FF2B5EF4-FFF2-40B4-BE49-F238E27FC236}">
                <a16:creationId xmlns:a16="http://schemas.microsoft.com/office/drawing/2014/main" id="{96413BF3-1011-2848-D387-EC5AAE41D315}"/>
              </a:ext>
            </a:extLst>
          </p:cNvPr>
          <p:cNvPicPr>
            <a:picLocks noChangeAspect="1"/>
          </p:cNvPicPr>
          <p:nvPr/>
        </p:nvPicPr>
        <p:blipFill>
          <a:blip r:embed="rId2"/>
          <a:stretch>
            <a:fillRect/>
          </a:stretch>
        </p:blipFill>
        <p:spPr>
          <a:xfrm>
            <a:off x="932317" y="858685"/>
            <a:ext cx="7663043" cy="3008067"/>
          </a:xfrm>
          <a:prstGeom prst="rect">
            <a:avLst/>
          </a:prstGeom>
        </p:spPr>
      </p:pic>
      <p:pic>
        <p:nvPicPr>
          <p:cNvPr id="6" name="Picture 5" descr="A screenshot of a computer screen&#10;&#10;AI-generated content may be incorrect.">
            <a:extLst>
              <a:ext uri="{FF2B5EF4-FFF2-40B4-BE49-F238E27FC236}">
                <a16:creationId xmlns:a16="http://schemas.microsoft.com/office/drawing/2014/main" id="{CF980F3E-CBE6-7E5D-67EB-F381BC5232E7}"/>
              </a:ext>
            </a:extLst>
          </p:cNvPr>
          <p:cNvPicPr>
            <a:picLocks noChangeAspect="1"/>
          </p:cNvPicPr>
          <p:nvPr/>
        </p:nvPicPr>
        <p:blipFill>
          <a:blip r:embed="rId3"/>
          <a:stretch>
            <a:fillRect/>
          </a:stretch>
        </p:blipFill>
        <p:spPr>
          <a:xfrm>
            <a:off x="835743" y="4043823"/>
            <a:ext cx="7814048" cy="2262977"/>
          </a:xfrm>
          <a:prstGeom prst="rect">
            <a:avLst/>
          </a:prstGeom>
        </p:spPr>
      </p:pic>
    </p:spTree>
    <p:extLst>
      <p:ext uri="{BB962C8B-B14F-4D97-AF65-F5344CB8AC3E}">
        <p14:creationId xmlns:p14="http://schemas.microsoft.com/office/powerpoint/2010/main" val="2370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5EC0A-79E5-D74D-507E-1F94BD018A7D}"/>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A63CA4AF-D5EF-5754-13E1-E8F7BF4AE32D}"/>
              </a:ext>
            </a:extLst>
          </p:cNvPr>
          <p:cNvSpPr>
            <a:spLocks noGrp="1"/>
          </p:cNvSpPr>
          <p:nvPr>
            <p:ph type="title"/>
          </p:nvPr>
        </p:nvSpPr>
        <p:spPr>
          <a:xfrm>
            <a:off x="169946" y="144644"/>
            <a:ext cx="8214072" cy="510111"/>
          </a:xfrm>
        </p:spPr>
        <p:txBody>
          <a:bodyPr anchor="ctr">
            <a:normAutofit/>
          </a:bodyPr>
          <a:lstStyle/>
          <a:p>
            <a:r>
              <a:rPr lang="en-VN" dirty="0"/>
              <a:t>Phân phối dữ liệu</a:t>
            </a:r>
            <a:endParaRPr lang="vi-VN" dirty="0"/>
          </a:p>
        </p:txBody>
      </p:sp>
      <p:pic>
        <p:nvPicPr>
          <p:cNvPr id="7" name="Content Placeholder 4" descr="A screenshot of a graph&#10;&#10;AI-generated content may be incorrect.">
            <a:extLst>
              <a:ext uri="{FF2B5EF4-FFF2-40B4-BE49-F238E27FC236}">
                <a16:creationId xmlns:a16="http://schemas.microsoft.com/office/drawing/2014/main" id="{2FBFB1CC-579C-6ECC-5383-81A469348AB5}"/>
              </a:ext>
            </a:extLst>
          </p:cNvPr>
          <p:cNvPicPr>
            <a:picLocks noGrp="1" noChangeAspect="1"/>
          </p:cNvPicPr>
          <p:nvPr>
            <p:ph idx="1"/>
          </p:nvPr>
        </p:nvPicPr>
        <p:blipFill>
          <a:blip r:embed="rId2"/>
          <a:stretch>
            <a:fillRect/>
          </a:stretch>
        </p:blipFill>
        <p:spPr>
          <a:xfrm>
            <a:off x="216567" y="1635083"/>
            <a:ext cx="8594557" cy="4039440"/>
          </a:xfrm>
          <a:prstGeom prst="rect">
            <a:avLst/>
          </a:prstGeom>
          <a:noFill/>
        </p:spPr>
      </p:pic>
      <p:sp>
        <p:nvSpPr>
          <p:cNvPr id="4" name="Chỗ dành sẵn cho Số hiệu Bản chiếu 3">
            <a:extLst>
              <a:ext uri="{FF2B5EF4-FFF2-40B4-BE49-F238E27FC236}">
                <a16:creationId xmlns:a16="http://schemas.microsoft.com/office/drawing/2014/main" id="{FF3EAAEE-7FF8-3479-4C8E-251C8977F33B}"/>
              </a:ext>
            </a:extLst>
          </p:cNvPr>
          <p:cNvSpPr>
            <a:spLocks noGrp="1"/>
          </p:cNvSpPr>
          <p:nvPr>
            <p:ph type="sldNum" sz="quarter" idx="12"/>
          </p:nvPr>
        </p:nvSpPr>
        <p:spPr>
          <a:xfrm>
            <a:off x="581306" y="6483871"/>
            <a:ext cx="405441" cy="365125"/>
          </a:xfrm>
        </p:spPr>
        <p:txBody>
          <a:bodyPr anchor="ctr">
            <a:normAutofit/>
          </a:bodyPr>
          <a:lstStyle/>
          <a:p>
            <a:pPr>
              <a:spcAft>
                <a:spcPts val="600"/>
              </a:spcAft>
            </a:pPr>
            <a:fld id="{B487F271-60DF-4592-BB7F-B45BB4441AA9}" type="slidenum">
              <a:rPr lang="en-US" smtClean="0"/>
              <a:pPr>
                <a:spcAft>
                  <a:spcPts val="600"/>
                </a:spcAft>
              </a:pPr>
              <a:t>16</a:t>
            </a:fld>
            <a:endParaRPr lang="en-US"/>
          </a:p>
        </p:txBody>
      </p:sp>
    </p:spTree>
    <p:extLst>
      <p:ext uri="{BB962C8B-B14F-4D97-AF65-F5344CB8AC3E}">
        <p14:creationId xmlns:p14="http://schemas.microsoft.com/office/powerpoint/2010/main" val="5095385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41FCCF-C1E8-0369-9B35-88B5190176E7}"/>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18233896-9D7E-70A5-9436-16E598301E1F}"/>
              </a:ext>
            </a:extLst>
          </p:cNvPr>
          <p:cNvSpPr>
            <a:spLocks noGrp="1"/>
          </p:cNvSpPr>
          <p:nvPr>
            <p:ph type="title"/>
          </p:nvPr>
        </p:nvSpPr>
        <p:spPr>
          <a:xfrm>
            <a:off x="169946" y="144644"/>
            <a:ext cx="8214072" cy="510111"/>
          </a:xfrm>
        </p:spPr>
        <p:txBody>
          <a:bodyPr anchor="ctr">
            <a:normAutofit/>
          </a:bodyPr>
          <a:lstStyle/>
          <a:p>
            <a:r>
              <a:rPr lang="en-US" dirty="0"/>
              <a:t>So </a:t>
            </a:r>
            <a:r>
              <a:rPr lang="en-US" dirty="0" err="1"/>
              <a:t>sánh</a:t>
            </a:r>
            <a:r>
              <a:rPr lang="en-US" dirty="0"/>
              <a:t> </a:t>
            </a:r>
            <a:r>
              <a:rPr lang="en-US" dirty="0" err="1"/>
              <a:t>kết</a:t>
            </a:r>
            <a:r>
              <a:rPr lang="en-US" dirty="0"/>
              <a:t> </a:t>
            </a:r>
            <a:r>
              <a:rPr lang="en-US" dirty="0" err="1"/>
              <a:t>quả</a:t>
            </a:r>
            <a:r>
              <a:rPr lang="en-US" dirty="0"/>
              <a:t> </a:t>
            </a:r>
            <a:r>
              <a:rPr lang="en-US" dirty="0" err="1"/>
              <a:t>các</a:t>
            </a:r>
            <a:r>
              <a:rPr lang="en-US" dirty="0"/>
              <a:t> </a:t>
            </a:r>
            <a:r>
              <a:rPr lang="en-US" dirty="0" err="1"/>
              <a:t>mô</a:t>
            </a:r>
            <a:r>
              <a:rPr lang="en-US" dirty="0"/>
              <a:t> </a:t>
            </a:r>
            <a:r>
              <a:rPr lang="en-US" dirty="0" err="1"/>
              <a:t>hình</a:t>
            </a:r>
            <a:endParaRPr lang="vi-VN" dirty="0"/>
          </a:p>
        </p:txBody>
      </p:sp>
      <p:sp>
        <p:nvSpPr>
          <p:cNvPr id="4" name="Chỗ dành sẵn cho Số hiệu Bản chiếu 3">
            <a:extLst>
              <a:ext uri="{FF2B5EF4-FFF2-40B4-BE49-F238E27FC236}">
                <a16:creationId xmlns:a16="http://schemas.microsoft.com/office/drawing/2014/main" id="{7D20F730-9BAA-73A8-7FE0-4BA3D0F43D70}"/>
              </a:ext>
            </a:extLst>
          </p:cNvPr>
          <p:cNvSpPr>
            <a:spLocks noGrp="1"/>
          </p:cNvSpPr>
          <p:nvPr>
            <p:ph type="sldNum" sz="quarter" idx="12"/>
          </p:nvPr>
        </p:nvSpPr>
        <p:spPr>
          <a:xfrm>
            <a:off x="581306" y="6483871"/>
            <a:ext cx="405441" cy="365125"/>
          </a:xfrm>
        </p:spPr>
        <p:txBody>
          <a:bodyPr anchor="ctr">
            <a:normAutofit/>
          </a:bodyPr>
          <a:lstStyle/>
          <a:p>
            <a:pPr>
              <a:spcAft>
                <a:spcPts val="600"/>
              </a:spcAft>
            </a:pPr>
            <a:fld id="{B487F271-60DF-4592-BB7F-B45BB4441AA9}" type="slidenum">
              <a:rPr lang="en-US" smtClean="0"/>
              <a:pPr>
                <a:spcAft>
                  <a:spcPts val="600"/>
                </a:spcAft>
              </a:pPr>
              <a:t>17</a:t>
            </a:fld>
            <a:endParaRPr lang="en-US"/>
          </a:p>
        </p:txBody>
      </p:sp>
      <p:sp>
        <p:nvSpPr>
          <p:cNvPr id="5" name="Content Placeholder 4">
            <a:extLst>
              <a:ext uri="{FF2B5EF4-FFF2-40B4-BE49-F238E27FC236}">
                <a16:creationId xmlns:a16="http://schemas.microsoft.com/office/drawing/2014/main" id="{8FFF875A-72B5-9A07-D003-08341DDDAD01}"/>
              </a:ext>
            </a:extLst>
          </p:cNvPr>
          <p:cNvSpPr>
            <a:spLocks noGrp="1"/>
          </p:cNvSpPr>
          <p:nvPr>
            <p:ph idx="1"/>
          </p:nvPr>
        </p:nvSpPr>
        <p:spPr>
          <a:xfrm>
            <a:off x="216568" y="1009645"/>
            <a:ext cx="8214072" cy="3050292"/>
          </a:xfrm>
        </p:spPr>
        <p:txBody>
          <a:bodyPr>
            <a:normAutofit fontScale="92500" lnSpcReduction="20000"/>
          </a:bodyPr>
          <a:lstStyle/>
          <a:p>
            <a:r>
              <a:rPr lang="vi-VN" dirty="0"/>
              <a:t>Isolation Forest: nhanh, dễ triển khai, nhưng kém ở chuỗi thời gian.</a:t>
            </a:r>
          </a:p>
          <a:p>
            <a:r>
              <a:rPr lang="vi-VN" dirty="0"/>
              <a:t>VAE: tốt với chuỗi, phát hiện mới lạ, yêu cầu nhiều dữ liệu sạch.</a:t>
            </a:r>
          </a:p>
          <a:p>
            <a:r>
              <a:rPr lang="vi-VN" dirty="0"/>
              <a:t>GAN: mạnh với dữ liệu phức tạp, nhưng khó huấn luyện, tốn tài nguyên. (thêm thời gian thực thi, so sánh các thời gian, tài nguyên…) (trả lời tại sao dùng thuật toán này)</a:t>
            </a:r>
            <a:br>
              <a:rPr lang="vi-VN" dirty="0"/>
            </a:br>
            <a:endParaRPr lang="en-VN" dirty="0"/>
          </a:p>
          <a:p>
            <a:endParaRPr lang="en-VN" dirty="0"/>
          </a:p>
        </p:txBody>
      </p:sp>
    </p:spTree>
    <p:extLst>
      <p:ext uri="{BB962C8B-B14F-4D97-AF65-F5344CB8AC3E}">
        <p14:creationId xmlns:p14="http://schemas.microsoft.com/office/powerpoint/2010/main" val="39023746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1142F-28FF-51E9-7DDE-6E8FB2336FC9}"/>
              </a:ext>
            </a:extLst>
          </p:cNvPr>
          <p:cNvSpPr>
            <a:spLocks noGrp="1"/>
          </p:cNvSpPr>
          <p:nvPr>
            <p:ph type="title"/>
          </p:nvPr>
        </p:nvSpPr>
        <p:spPr/>
        <p:txBody>
          <a:bodyPr>
            <a:normAutofit/>
          </a:bodyPr>
          <a:lstStyle/>
          <a:p>
            <a:r>
              <a:rPr lang="en-VN" dirty="0"/>
              <a:t>A. Dữ liệu cân bằng</a:t>
            </a:r>
          </a:p>
        </p:txBody>
      </p:sp>
      <p:sp>
        <p:nvSpPr>
          <p:cNvPr id="4" name="Slide Number Placeholder 3">
            <a:extLst>
              <a:ext uri="{FF2B5EF4-FFF2-40B4-BE49-F238E27FC236}">
                <a16:creationId xmlns:a16="http://schemas.microsoft.com/office/drawing/2014/main" id="{74D4CA85-4B87-5A74-155E-B57700EF2A6D}"/>
              </a:ext>
            </a:extLst>
          </p:cNvPr>
          <p:cNvSpPr>
            <a:spLocks noGrp="1"/>
          </p:cNvSpPr>
          <p:nvPr>
            <p:ph type="sldNum" sz="quarter" idx="12"/>
          </p:nvPr>
        </p:nvSpPr>
        <p:spPr/>
        <p:txBody>
          <a:bodyPr/>
          <a:lstStyle/>
          <a:p>
            <a:fld id="{B487F271-60DF-4592-BB7F-B45BB4441AA9}" type="slidenum">
              <a:rPr lang="en-US" smtClean="0"/>
              <a:pPr/>
              <a:t>18</a:t>
            </a:fld>
            <a:endParaRPr lang="en-US" dirty="0"/>
          </a:p>
        </p:txBody>
      </p:sp>
      <p:graphicFrame>
        <p:nvGraphicFramePr>
          <p:cNvPr id="8" name="Content Placeholder 7">
            <a:extLst>
              <a:ext uri="{FF2B5EF4-FFF2-40B4-BE49-F238E27FC236}">
                <a16:creationId xmlns:a16="http://schemas.microsoft.com/office/drawing/2014/main" id="{64F72D96-1B3C-B614-BF1A-594110702834}"/>
              </a:ext>
            </a:extLst>
          </p:cNvPr>
          <p:cNvGraphicFramePr>
            <a:graphicFrameLocks noGrp="1"/>
          </p:cNvGraphicFramePr>
          <p:nvPr>
            <p:ph idx="1"/>
            <p:extLst>
              <p:ext uri="{D42A27DB-BD31-4B8C-83A1-F6EECF244321}">
                <p14:modId xmlns:p14="http://schemas.microsoft.com/office/powerpoint/2010/main" val="1076823062"/>
              </p:ext>
            </p:extLst>
          </p:nvPr>
        </p:nvGraphicFramePr>
        <p:xfrm>
          <a:off x="324465" y="963561"/>
          <a:ext cx="8524565" cy="5204841"/>
        </p:xfrm>
        <a:graphic>
          <a:graphicData uri="http://schemas.openxmlformats.org/drawingml/2006/table">
            <a:tbl>
              <a:tblPr>
                <a:tableStyleId>{5940675A-B579-460E-94D1-54222C63F5DA}</a:tableStyleId>
              </a:tblPr>
              <a:tblGrid>
                <a:gridCol w="1217795">
                  <a:extLst>
                    <a:ext uri="{9D8B030D-6E8A-4147-A177-3AD203B41FA5}">
                      <a16:colId xmlns:a16="http://schemas.microsoft.com/office/drawing/2014/main" val="138528320"/>
                    </a:ext>
                  </a:extLst>
                </a:gridCol>
                <a:gridCol w="1328759">
                  <a:extLst>
                    <a:ext uri="{9D8B030D-6E8A-4147-A177-3AD203B41FA5}">
                      <a16:colId xmlns:a16="http://schemas.microsoft.com/office/drawing/2014/main" val="1933875107"/>
                    </a:ext>
                  </a:extLst>
                </a:gridCol>
                <a:gridCol w="1106831">
                  <a:extLst>
                    <a:ext uri="{9D8B030D-6E8A-4147-A177-3AD203B41FA5}">
                      <a16:colId xmlns:a16="http://schemas.microsoft.com/office/drawing/2014/main" val="3234895668"/>
                    </a:ext>
                  </a:extLst>
                </a:gridCol>
                <a:gridCol w="1217795">
                  <a:extLst>
                    <a:ext uri="{9D8B030D-6E8A-4147-A177-3AD203B41FA5}">
                      <a16:colId xmlns:a16="http://schemas.microsoft.com/office/drawing/2014/main" val="540926727"/>
                    </a:ext>
                  </a:extLst>
                </a:gridCol>
                <a:gridCol w="1217795">
                  <a:extLst>
                    <a:ext uri="{9D8B030D-6E8A-4147-A177-3AD203B41FA5}">
                      <a16:colId xmlns:a16="http://schemas.microsoft.com/office/drawing/2014/main" val="2738994922"/>
                    </a:ext>
                  </a:extLst>
                </a:gridCol>
                <a:gridCol w="1217795">
                  <a:extLst>
                    <a:ext uri="{9D8B030D-6E8A-4147-A177-3AD203B41FA5}">
                      <a16:colId xmlns:a16="http://schemas.microsoft.com/office/drawing/2014/main" val="1360547730"/>
                    </a:ext>
                  </a:extLst>
                </a:gridCol>
                <a:gridCol w="1217795">
                  <a:extLst>
                    <a:ext uri="{9D8B030D-6E8A-4147-A177-3AD203B41FA5}">
                      <a16:colId xmlns:a16="http://schemas.microsoft.com/office/drawing/2014/main" val="2732040940"/>
                    </a:ext>
                  </a:extLst>
                </a:gridCol>
              </a:tblGrid>
              <a:tr h="314185">
                <a:tc>
                  <a:txBody>
                    <a:bodyPr/>
                    <a:lstStyle/>
                    <a:p>
                      <a:r>
                        <a:rPr lang="en-US" sz="1600" b="1" dirty="0"/>
                        <a:t>Model</a:t>
                      </a:r>
                    </a:p>
                  </a:txBody>
                  <a:tcPr marL="78949" marR="78949" marT="39474" marB="39474" anchor="ctr"/>
                </a:tc>
                <a:tc>
                  <a:txBody>
                    <a:bodyPr/>
                    <a:lstStyle/>
                    <a:p>
                      <a:pPr algn="r"/>
                      <a:r>
                        <a:rPr lang="en-US" sz="1600" b="1"/>
                        <a:t>Threshold</a:t>
                      </a:r>
                    </a:p>
                  </a:txBody>
                  <a:tcPr marL="78949" marR="78949" marT="39474" marB="39474" anchor="ctr"/>
                </a:tc>
                <a:tc>
                  <a:txBody>
                    <a:bodyPr/>
                    <a:lstStyle/>
                    <a:p>
                      <a:pPr algn="r"/>
                      <a:r>
                        <a:rPr lang="en-US" sz="1600" b="1"/>
                        <a:t>Precision₁</a:t>
                      </a:r>
                    </a:p>
                  </a:txBody>
                  <a:tcPr marL="78949" marR="78949" marT="39474" marB="39474" anchor="ctr"/>
                </a:tc>
                <a:tc>
                  <a:txBody>
                    <a:bodyPr/>
                    <a:lstStyle/>
                    <a:p>
                      <a:pPr algn="r"/>
                      <a:r>
                        <a:rPr lang="en-US" sz="1600" b="1"/>
                        <a:t>Recall₁</a:t>
                      </a:r>
                    </a:p>
                  </a:txBody>
                  <a:tcPr marL="78949" marR="78949" marT="39474" marB="39474" anchor="ctr"/>
                </a:tc>
                <a:tc>
                  <a:txBody>
                    <a:bodyPr/>
                    <a:lstStyle/>
                    <a:p>
                      <a:pPr algn="r"/>
                      <a:r>
                        <a:rPr lang="en-US" sz="1600" b="1" dirty="0"/>
                        <a:t>F1</a:t>
                      </a:r>
                    </a:p>
                  </a:txBody>
                  <a:tcPr marL="78949" marR="78949" marT="39474" marB="39474" anchor="ctr"/>
                </a:tc>
                <a:tc>
                  <a:txBody>
                    <a:bodyPr/>
                    <a:lstStyle/>
                    <a:p>
                      <a:pPr algn="r"/>
                      <a:r>
                        <a:rPr lang="en-US" sz="1600" b="1"/>
                        <a:t>Accuracy</a:t>
                      </a:r>
                    </a:p>
                  </a:txBody>
                  <a:tcPr marL="78949" marR="78949" marT="39474" marB="39474" anchor="ctr"/>
                </a:tc>
                <a:tc>
                  <a:txBody>
                    <a:bodyPr/>
                    <a:lstStyle/>
                    <a:p>
                      <a:pPr algn="r"/>
                      <a:r>
                        <a:rPr lang="en-US" sz="1600" b="1" dirty="0"/>
                        <a:t>ROC AUC</a:t>
                      </a:r>
                    </a:p>
                  </a:txBody>
                  <a:tcPr marL="78949" marR="78949" marT="39474" marB="39474" anchor="ctr"/>
                </a:tc>
                <a:extLst>
                  <a:ext uri="{0D108BD9-81ED-4DB2-BD59-A6C34878D82A}">
                    <a16:rowId xmlns:a16="http://schemas.microsoft.com/office/drawing/2014/main" val="2115230275"/>
                  </a:ext>
                </a:extLst>
              </a:tr>
              <a:tr h="551527">
                <a:tc rowSpan="3">
                  <a:txBody>
                    <a:bodyPr/>
                    <a:lstStyle/>
                    <a:p>
                      <a:r>
                        <a:rPr lang="en-US" sz="1600" b="1" dirty="0"/>
                        <a:t>VAE</a:t>
                      </a:r>
                      <a:endParaRPr lang="en-US" sz="1600" dirty="0"/>
                    </a:p>
                  </a:txBody>
                  <a:tcPr marL="78949" marR="78949" marT="39474" marB="39474" anchor="ctr"/>
                </a:tc>
                <a:tc>
                  <a:txBody>
                    <a:bodyPr/>
                    <a:lstStyle/>
                    <a:p>
                      <a:pPr algn="r"/>
                      <a:r>
                        <a:rPr lang="en-US" sz="1600" dirty="0"/>
                        <a:t>0.0120 </a:t>
                      </a:r>
                    </a:p>
                  </a:txBody>
                  <a:tcPr marL="78949" marR="78949" marT="39474" marB="39474" anchor="ctr"/>
                </a:tc>
                <a:tc>
                  <a:txBody>
                    <a:bodyPr/>
                    <a:lstStyle/>
                    <a:p>
                      <a:pPr algn="r"/>
                      <a:r>
                        <a:rPr lang="en-VN" sz="1600"/>
                        <a:t>0.9565</a:t>
                      </a:r>
                    </a:p>
                  </a:txBody>
                  <a:tcPr marL="78949" marR="78949" marT="39474" marB="39474" anchor="ctr"/>
                </a:tc>
                <a:tc>
                  <a:txBody>
                    <a:bodyPr/>
                    <a:lstStyle/>
                    <a:p>
                      <a:pPr algn="r"/>
                      <a:r>
                        <a:rPr lang="en-VN" sz="1600"/>
                        <a:t>0.8800</a:t>
                      </a:r>
                    </a:p>
                  </a:txBody>
                  <a:tcPr marL="78949" marR="78949" marT="39474" marB="39474" anchor="ctr"/>
                </a:tc>
                <a:tc>
                  <a:txBody>
                    <a:bodyPr/>
                    <a:lstStyle/>
                    <a:p>
                      <a:pPr algn="r"/>
                      <a:r>
                        <a:rPr lang="en-VN" sz="1600" b="1" dirty="0"/>
                        <a:t>0.9167</a:t>
                      </a:r>
                    </a:p>
                  </a:txBody>
                  <a:tcPr marL="78949" marR="78949" marT="39474" marB="39474" anchor="ctr"/>
                </a:tc>
                <a:tc>
                  <a:txBody>
                    <a:bodyPr/>
                    <a:lstStyle/>
                    <a:p>
                      <a:pPr algn="r"/>
                      <a:r>
                        <a:rPr lang="en-VN" sz="1600"/>
                        <a:t>0.9200</a:t>
                      </a:r>
                    </a:p>
                  </a:txBody>
                  <a:tcPr marL="78949" marR="78949" marT="39474" marB="39474" anchor="ctr"/>
                </a:tc>
                <a:tc>
                  <a:txBody>
                    <a:bodyPr/>
                    <a:lstStyle/>
                    <a:p>
                      <a:pPr algn="r"/>
                      <a:r>
                        <a:rPr lang="en-VN" sz="1600"/>
                        <a:t>0.9619</a:t>
                      </a:r>
                    </a:p>
                  </a:txBody>
                  <a:tcPr marL="78949" marR="78949" marT="39474" marB="39474" anchor="ctr"/>
                </a:tc>
                <a:extLst>
                  <a:ext uri="{0D108BD9-81ED-4DB2-BD59-A6C34878D82A}">
                    <a16:rowId xmlns:a16="http://schemas.microsoft.com/office/drawing/2014/main" val="117629931"/>
                  </a:ext>
                </a:extLst>
              </a:tr>
              <a:tr h="537912">
                <a:tc vMerge="1">
                  <a:txBody>
                    <a:bodyPr/>
                    <a:lstStyle/>
                    <a:p>
                      <a:endParaRPr lang="en-VN" sz="1600" dirty="0"/>
                    </a:p>
                  </a:txBody>
                  <a:tcPr marL="78949" marR="78949" marT="39474" marB="39474" anchor="ctr"/>
                </a:tc>
                <a:tc>
                  <a:txBody>
                    <a:bodyPr/>
                    <a:lstStyle/>
                    <a:p>
                      <a:pPr algn="r"/>
                      <a:r>
                        <a:rPr lang="en-US" sz="1600" dirty="0"/>
                        <a:t>0.1133</a:t>
                      </a:r>
                    </a:p>
                  </a:txBody>
                  <a:tcPr marL="78949" marR="78949" marT="39474" marB="39474" anchor="ctr"/>
                </a:tc>
                <a:tc>
                  <a:txBody>
                    <a:bodyPr/>
                    <a:lstStyle/>
                    <a:p>
                      <a:pPr algn="r"/>
                      <a:r>
                        <a:rPr lang="en-VN" sz="1600"/>
                        <a:t>1.0000</a:t>
                      </a:r>
                    </a:p>
                  </a:txBody>
                  <a:tcPr marL="78949" marR="78949" marT="39474" marB="39474" anchor="ctr"/>
                </a:tc>
                <a:tc>
                  <a:txBody>
                    <a:bodyPr/>
                    <a:lstStyle/>
                    <a:p>
                      <a:pPr algn="r"/>
                      <a:r>
                        <a:rPr lang="en-VN" sz="1600"/>
                        <a:t>0.4250</a:t>
                      </a:r>
                    </a:p>
                  </a:txBody>
                  <a:tcPr marL="78949" marR="78949" marT="39474" marB="39474" anchor="ctr"/>
                </a:tc>
                <a:tc>
                  <a:txBody>
                    <a:bodyPr/>
                    <a:lstStyle/>
                    <a:p>
                      <a:pPr algn="r"/>
                      <a:r>
                        <a:rPr lang="en-VN" sz="1600" b="0" dirty="0"/>
                        <a:t>0.5965</a:t>
                      </a:r>
                    </a:p>
                  </a:txBody>
                  <a:tcPr marL="78949" marR="78949" marT="39474" marB="39474" anchor="ctr"/>
                </a:tc>
                <a:tc>
                  <a:txBody>
                    <a:bodyPr/>
                    <a:lstStyle/>
                    <a:p>
                      <a:pPr algn="r"/>
                      <a:r>
                        <a:rPr lang="en-VN" sz="1600"/>
                        <a:t>0.7125</a:t>
                      </a:r>
                    </a:p>
                  </a:txBody>
                  <a:tcPr marL="78949" marR="78949" marT="39474" marB="39474" anchor="ctr"/>
                </a:tc>
                <a:tc>
                  <a:txBody>
                    <a:bodyPr/>
                    <a:lstStyle/>
                    <a:p>
                      <a:pPr algn="r"/>
                      <a:r>
                        <a:rPr lang="en-VN" sz="1600"/>
                        <a:t>0.9647</a:t>
                      </a:r>
                    </a:p>
                  </a:txBody>
                  <a:tcPr marL="78949" marR="78949" marT="39474" marB="39474" anchor="ctr"/>
                </a:tc>
                <a:extLst>
                  <a:ext uri="{0D108BD9-81ED-4DB2-BD59-A6C34878D82A}">
                    <a16:rowId xmlns:a16="http://schemas.microsoft.com/office/drawing/2014/main" val="3985182892"/>
                  </a:ext>
                </a:extLst>
              </a:tr>
              <a:tr h="537912">
                <a:tc vMerge="1">
                  <a:txBody>
                    <a:bodyPr/>
                    <a:lstStyle/>
                    <a:p>
                      <a:endParaRPr lang="en-VN" sz="1600" dirty="0"/>
                    </a:p>
                  </a:txBody>
                  <a:tcPr marL="78949" marR="78949" marT="39474" marB="39474" anchor="ctr"/>
                </a:tc>
                <a:tc>
                  <a:txBody>
                    <a:bodyPr/>
                    <a:lstStyle/>
                    <a:p>
                      <a:pPr algn="r"/>
                      <a:r>
                        <a:rPr lang="en-US" sz="1600" dirty="0"/>
                        <a:t>0.1614</a:t>
                      </a:r>
                    </a:p>
                  </a:txBody>
                  <a:tcPr marL="78949" marR="78949" marT="39474" marB="39474" anchor="ctr"/>
                </a:tc>
                <a:tc>
                  <a:txBody>
                    <a:bodyPr/>
                    <a:lstStyle/>
                    <a:p>
                      <a:pPr algn="r"/>
                      <a:r>
                        <a:rPr lang="en-VN" sz="1600"/>
                        <a:t>1.0000</a:t>
                      </a:r>
                    </a:p>
                  </a:txBody>
                  <a:tcPr marL="78949" marR="78949" marT="39474" marB="39474" anchor="ctr"/>
                </a:tc>
                <a:tc>
                  <a:txBody>
                    <a:bodyPr/>
                    <a:lstStyle/>
                    <a:p>
                      <a:pPr algn="r"/>
                      <a:r>
                        <a:rPr lang="en-VN" sz="1600"/>
                        <a:t>0.3350</a:t>
                      </a:r>
                    </a:p>
                  </a:txBody>
                  <a:tcPr marL="78949" marR="78949" marT="39474" marB="39474" anchor="ctr"/>
                </a:tc>
                <a:tc>
                  <a:txBody>
                    <a:bodyPr/>
                    <a:lstStyle/>
                    <a:p>
                      <a:pPr algn="r"/>
                      <a:r>
                        <a:rPr lang="en-VN" sz="1600" b="0" dirty="0"/>
                        <a:t>0.5019</a:t>
                      </a:r>
                    </a:p>
                  </a:txBody>
                  <a:tcPr marL="78949" marR="78949" marT="39474" marB="39474" anchor="ctr"/>
                </a:tc>
                <a:tc>
                  <a:txBody>
                    <a:bodyPr/>
                    <a:lstStyle/>
                    <a:p>
                      <a:pPr algn="r"/>
                      <a:r>
                        <a:rPr lang="en-VN" sz="1600"/>
                        <a:t>0.6675</a:t>
                      </a:r>
                    </a:p>
                  </a:txBody>
                  <a:tcPr marL="78949" marR="78949" marT="39474" marB="39474" anchor="ctr"/>
                </a:tc>
                <a:tc>
                  <a:txBody>
                    <a:bodyPr/>
                    <a:lstStyle/>
                    <a:p>
                      <a:pPr algn="r"/>
                      <a:r>
                        <a:rPr lang="en-VN" sz="1600"/>
                        <a:t>0.9640</a:t>
                      </a:r>
                    </a:p>
                  </a:txBody>
                  <a:tcPr marL="78949" marR="78949" marT="39474" marB="39474" anchor="ctr"/>
                </a:tc>
                <a:extLst>
                  <a:ext uri="{0D108BD9-81ED-4DB2-BD59-A6C34878D82A}">
                    <a16:rowId xmlns:a16="http://schemas.microsoft.com/office/drawing/2014/main" val="2817468331"/>
                  </a:ext>
                </a:extLst>
              </a:tr>
              <a:tr h="537912">
                <a:tc rowSpan="3">
                  <a:txBody>
                    <a:bodyPr/>
                    <a:lstStyle/>
                    <a:p>
                      <a:r>
                        <a:rPr lang="en-US" sz="1600" b="1" dirty="0" err="1"/>
                        <a:t>GANomaly</a:t>
                      </a:r>
                      <a:endParaRPr lang="en-US" sz="1600" dirty="0"/>
                    </a:p>
                  </a:txBody>
                  <a:tcPr marL="78949" marR="78949" marT="39474" marB="39474" anchor="ctr"/>
                </a:tc>
                <a:tc>
                  <a:txBody>
                    <a:bodyPr/>
                    <a:lstStyle/>
                    <a:p>
                      <a:pPr algn="r"/>
                      <a:r>
                        <a:rPr lang="en-US" sz="1600" dirty="0"/>
                        <a:t>0.0593</a:t>
                      </a:r>
                    </a:p>
                  </a:txBody>
                  <a:tcPr marL="78949" marR="78949" marT="39474" marB="39474" anchor="ctr"/>
                </a:tc>
                <a:tc>
                  <a:txBody>
                    <a:bodyPr/>
                    <a:lstStyle/>
                    <a:p>
                      <a:pPr algn="r"/>
                      <a:r>
                        <a:rPr lang="en-VN" sz="1600" dirty="0"/>
                        <a:t>0.9826</a:t>
                      </a:r>
                    </a:p>
                  </a:txBody>
                  <a:tcPr marL="78949" marR="78949" marT="39474" marB="39474" anchor="ctr"/>
                </a:tc>
                <a:tc>
                  <a:txBody>
                    <a:bodyPr/>
                    <a:lstStyle/>
                    <a:p>
                      <a:pPr algn="r"/>
                      <a:r>
                        <a:rPr lang="en-VN" sz="1600"/>
                        <a:t>0.8450</a:t>
                      </a:r>
                    </a:p>
                  </a:txBody>
                  <a:tcPr marL="78949" marR="78949" marT="39474" marB="39474" anchor="ctr"/>
                </a:tc>
                <a:tc>
                  <a:txBody>
                    <a:bodyPr/>
                    <a:lstStyle/>
                    <a:p>
                      <a:pPr algn="r"/>
                      <a:r>
                        <a:rPr lang="en-VN" sz="1600" b="1" dirty="0"/>
                        <a:t>0.9086</a:t>
                      </a:r>
                    </a:p>
                  </a:txBody>
                  <a:tcPr marL="78949" marR="78949" marT="39474" marB="39474" anchor="ctr"/>
                </a:tc>
                <a:tc>
                  <a:txBody>
                    <a:bodyPr/>
                    <a:lstStyle/>
                    <a:p>
                      <a:pPr algn="r"/>
                      <a:r>
                        <a:rPr lang="en-VN" sz="1600"/>
                        <a:t>0.9150</a:t>
                      </a:r>
                    </a:p>
                  </a:txBody>
                  <a:tcPr marL="78949" marR="78949" marT="39474" marB="39474" anchor="ctr"/>
                </a:tc>
                <a:tc>
                  <a:txBody>
                    <a:bodyPr/>
                    <a:lstStyle/>
                    <a:p>
                      <a:pPr algn="r"/>
                      <a:r>
                        <a:rPr lang="en-VN" sz="1600"/>
                        <a:t>0.9599</a:t>
                      </a:r>
                    </a:p>
                  </a:txBody>
                  <a:tcPr marL="78949" marR="78949" marT="39474" marB="39474" anchor="ctr"/>
                </a:tc>
                <a:extLst>
                  <a:ext uri="{0D108BD9-81ED-4DB2-BD59-A6C34878D82A}">
                    <a16:rowId xmlns:a16="http://schemas.microsoft.com/office/drawing/2014/main" val="876561372"/>
                  </a:ext>
                </a:extLst>
              </a:tr>
              <a:tr h="551527">
                <a:tc vMerge="1">
                  <a:txBody>
                    <a:bodyPr/>
                    <a:lstStyle/>
                    <a:p>
                      <a:endParaRPr lang="en-VN" sz="1600"/>
                    </a:p>
                  </a:txBody>
                  <a:tcPr marL="78949" marR="78949" marT="39474" marB="39474" anchor="ctr"/>
                </a:tc>
                <a:tc>
                  <a:txBody>
                    <a:bodyPr/>
                    <a:lstStyle/>
                    <a:p>
                      <a:pPr algn="r"/>
                      <a:r>
                        <a:rPr lang="en-US" sz="1600" dirty="0"/>
                        <a:t>0.0278</a:t>
                      </a:r>
                    </a:p>
                  </a:txBody>
                  <a:tcPr marL="78949" marR="78949" marT="39474" marB="39474" anchor="ctr"/>
                </a:tc>
                <a:tc>
                  <a:txBody>
                    <a:bodyPr/>
                    <a:lstStyle/>
                    <a:p>
                      <a:pPr algn="r"/>
                      <a:r>
                        <a:rPr lang="en-VN" sz="1600"/>
                        <a:t>0.9558</a:t>
                      </a:r>
                    </a:p>
                  </a:txBody>
                  <a:tcPr marL="78949" marR="78949" marT="39474" marB="39474" anchor="ctr"/>
                </a:tc>
                <a:tc>
                  <a:txBody>
                    <a:bodyPr/>
                    <a:lstStyle/>
                    <a:p>
                      <a:pPr algn="r"/>
                      <a:r>
                        <a:rPr lang="en-VN" sz="1600"/>
                        <a:t>0.8650</a:t>
                      </a:r>
                    </a:p>
                  </a:txBody>
                  <a:tcPr marL="78949" marR="78949" marT="39474" marB="39474" anchor="ctr"/>
                </a:tc>
                <a:tc>
                  <a:txBody>
                    <a:bodyPr/>
                    <a:lstStyle/>
                    <a:p>
                      <a:pPr algn="r"/>
                      <a:r>
                        <a:rPr lang="en-VN" sz="1600" b="0" dirty="0"/>
                        <a:t>0.9081</a:t>
                      </a:r>
                    </a:p>
                  </a:txBody>
                  <a:tcPr marL="78949" marR="78949" marT="39474" marB="39474" anchor="ctr"/>
                </a:tc>
                <a:tc>
                  <a:txBody>
                    <a:bodyPr/>
                    <a:lstStyle/>
                    <a:p>
                      <a:pPr algn="r"/>
                      <a:r>
                        <a:rPr lang="en-VN" sz="1600"/>
                        <a:t>0.9125</a:t>
                      </a:r>
                    </a:p>
                  </a:txBody>
                  <a:tcPr marL="78949" marR="78949" marT="39474" marB="39474" anchor="ctr"/>
                </a:tc>
                <a:tc>
                  <a:txBody>
                    <a:bodyPr/>
                    <a:lstStyle/>
                    <a:p>
                      <a:pPr algn="r"/>
                      <a:r>
                        <a:rPr lang="en-VN" sz="1600"/>
                        <a:t>0.9599</a:t>
                      </a:r>
                    </a:p>
                  </a:txBody>
                  <a:tcPr marL="78949" marR="78949" marT="39474" marB="39474" anchor="ctr"/>
                </a:tc>
                <a:extLst>
                  <a:ext uri="{0D108BD9-81ED-4DB2-BD59-A6C34878D82A}">
                    <a16:rowId xmlns:a16="http://schemas.microsoft.com/office/drawing/2014/main" val="1041264203"/>
                  </a:ext>
                </a:extLst>
              </a:tr>
              <a:tr h="537912">
                <a:tc vMerge="1">
                  <a:txBody>
                    <a:bodyPr/>
                    <a:lstStyle/>
                    <a:p>
                      <a:endParaRPr lang="en-VN" sz="1600" dirty="0"/>
                    </a:p>
                  </a:txBody>
                  <a:tcPr marL="78949" marR="78949" marT="39474" marB="39474" anchor="ctr"/>
                </a:tc>
                <a:tc>
                  <a:txBody>
                    <a:bodyPr/>
                    <a:lstStyle/>
                    <a:p>
                      <a:pPr algn="r"/>
                      <a:r>
                        <a:rPr lang="en-US" sz="1600" dirty="0"/>
                        <a:t>0.148</a:t>
                      </a:r>
                    </a:p>
                  </a:txBody>
                  <a:tcPr marL="78949" marR="78949" marT="39474" marB="39474" anchor="ctr"/>
                </a:tc>
                <a:tc>
                  <a:txBody>
                    <a:bodyPr/>
                    <a:lstStyle/>
                    <a:p>
                      <a:pPr algn="r"/>
                      <a:r>
                        <a:rPr lang="en-VN" sz="1600"/>
                        <a:t>1.0000</a:t>
                      </a:r>
                    </a:p>
                  </a:txBody>
                  <a:tcPr marL="78949" marR="78949" marT="39474" marB="39474" anchor="ctr"/>
                </a:tc>
                <a:tc>
                  <a:txBody>
                    <a:bodyPr/>
                    <a:lstStyle/>
                    <a:p>
                      <a:pPr algn="r"/>
                      <a:r>
                        <a:rPr lang="en-VN" sz="1600"/>
                        <a:t>0.5700</a:t>
                      </a:r>
                    </a:p>
                  </a:txBody>
                  <a:tcPr marL="78949" marR="78949" marT="39474" marB="39474" anchor="ctr"/>
                </a:tc>
                <a:tc>
                  <a:txBody>
                    <a:bodyPr/>
                    <a:lstStyle/>
                    <a:p>
                      <a:pPr algn="r"/>
                      <a:r>
                        <a:rPr lang="en-VN" sz="1600" b="0" dirty="0"/>
                        <a:t>0.7261</a:t>
                      </a:r>
                    </a:p>
                  </a:txBody>
                  <a:tcPr marL="78949" marR="78949" marT="39474" marB="39474" anchor="ctr"/>
                </a:tc>
                <a:tc>
                  <a:txBody>
                    <a:bodyPr/>
                    <a:lstStyle/>
                    <a:p>
                      <a:pPr algn="r"/>
                      <a:r>
                        <a:rPr lang="en-VN" sz="1600"/>
                        <a:t>0.7850</a:t>
                      </a:r>
                    </a:p>
                  </a:txBody>
                  <a:tcPr marL="78949" marR="78949" marT="39474" marB="39474" anchor="ctr"/>
                </a:tc>
                <a:tc>
                  <a:txBody>
                    <a:bodyPr/>
                    <a:lstStyle/>
                    <a:p>
                      <a:pPr algn="r"/>
                      <a:r>
                        <a:rPr lang="en-VN" sz="1600"/>
                        <a:t>0.9599</a:t>
                      </a:r>
                    </a:p>
                  </a:txBody>
                  <a:tcPr marL="78949" marR="78949" marT="39474" marB="39474" anchor="ctr"/>
                </a:tc>
                <a:extLst>
                  <a:ext uri="{0D108BD9-81ED-4DB2-BD59-A6C34878D82A}">
                    <a16:rowId xmlns:a16="http://schemas.microsoft.com/office/drawing/2014/main" val="2927510776"/>
                  </a:ext>
                </a:extLst>
              </a:tr>
              <a:tr h="551527">
                <a:tc rowSpan="3">
                  <a:txBody>
                    <a:bodyPr/>
                    <a:lstStyle/>
                    <a:p>
                      <a:r>
                        <a:rPr lang="en-US" sz="1600" b="1"/>
                        <a:t>Isolation Forest</a:t>
                      </a:r>
                      <a:endParaRPr lang="en-US" sz="1600" dirty="0"/>
                    </a:p>
                  </a:txBody>
                  <a:tcPr marL="78949" marR="78949" marT="39474" marB="39474" anchor="ctr"/>
                </a:tc>
                <a:tc>
                  <a:txBody>
                    <a:bodyPr/>
                    <a:lstStyle/>
                    <a:p>
                      <a:pPr algn="r"/>
                      <a:r>
                        <a:rPr lang="en-US" sz="1600" dirty="0"/>
                        <a:t>0.4434</a:t>
                      </a:r>
                    </a:p>
                  </a:txBody>
                  <a:tcPr marL="78949" marR="78949" marT="39474" marB="39474" anchor="ctr"/>
                </a:tc>
                <a:tc>
                  <a:txBody>
                    <a:bodyPr/>
                    <a:lstStyle/>
                    <a:p>
                      <a:pPr algn="r"/>
                      <a:r>
                        <a:rPr lang="en-VN" sz="1600"/>
                        <a:t>0.9227</a:t>
                      </a:r>
                    </a:p>
                  </a:txBody>
                  <a:tcPr marL="78949" marR="78949" marT="39474" marB="39474" anchor="ctr"/>
                </a:tc>
                <a:tc>
                  <a:txBody>
                    <a:bodyPr/>
                    <a:lstStyle/>
                    <a:p>
                      <a:pPr algn="r"/>
                      <a:r>
                        <a:rPr lang="en-VN" sz="1600"/>
                        <a:t>0.8950</a:t>
                      </a:r>
                    </a:p>
                  </a:txBody>
                  <a:tcPr marL="78949" marR="78949" marT="39474" marB="39474" anchor="ctr"/>
                </a:tc>
                <a:tc>
                  <a:txBody>
                    <a:bodyPr/>
                    <a:lstStyle/>
                    <a:p>
                      <a:pPr algn="r"/>
                      <a:r>
                        <a:rPr lang="en-VN" sz="1600" b="1" dirty="0"/>
                        <a:t>0.9086</a:t>
                      </a:r>
                    </a:p>
                  </a:txBody>
                  <a:tcPr marL="78949" marR="78949" marT="39474" marB="39474" anchor="ctr"/>
                </a:tc>
                <a:tc>
                  <a:txBody>
                    <a:bodyPr/>
                    <a:lstStyle/>
                    <a:p>
                      <a:pPr algn="r"/>
                      <a:r>
                        <a:rPr lang="en-VN" sz="1600"/>
                        <a:t>0.9100</a:t>
                      </a:r>
                    </a:p>
                  </a:txBody>
                  <a:tcPr marL="78949" marR="78949" marT="39474" marB="39474" anchor="ctr"/>
                </a:tc>
                <a:tc>
                  <a:txBody>
                    <a:bodyPr/>
                    <a:lstStyle/>
                    <a:p>
                      <a:pPr algn="r"/>
                      <a:r>
                        <a:rPr lang="en-VN" sz="1600"/>
                        <a:t>0.9571</a:t>
                      </a:r>
                    </a:p>
                  </a:txBody>
                  <a:tcPr marL="78949" marR="78949" marT="39474" marB="39474" anchor="ctr"/>
                </a:tc>
                <a:extLst>
                  <a:ext uri="{0D108BD9-81ED-4DB2-BD59-A6C34878D82A}">
                    <a16:rowId xmlns:a16="http://schemas.microsoft.com/office/drawing/2014/main" val="1150826686"/>
                  </a:ext>
                </a:extLst>
              </a:tr>
              <a:tr h="537912">
                <a:tc vMerge="1">
                  <a:txBody>
                    <a:bodyPr/>
                    <a:lstStyle/>
                    <a:p>
                      <a:endParaRPr lang="en-VN" sz="1600"/>
                    </a:p>
                  </a:txBody>
                  <a:tcPr marL="78949" marR="78949" marT="39474" marB="39474" anchor="ctr"/>
                </a:tc>
                <a:tc>
                  <a:txBody>
                    <a:bodyPr/>
                    <a:lstStyle/>
                    <a:p>
                      <a:pPr algn="r"/>
                      <a:r>
                        <a:rPr lang="en-US" sz="1600" dirty="0"/>
                        <a:t>0.599</a:t>
                      </a:r>
                    </a:p>
                  </a:txBody>
                  <a:tcPr marL="78949" marR="78949" marT="39474" marB="39474" anchor="ctr"/>
                </a:tc>
                <a:tc>
                  <a:txBody>
                    <a:bodyPr/>
                    <a:lstStyle/>
                    <a:p>
                      <a:pPr algn="r"/>
                      <a:r>
                        <a:rPr lang="en-VN" sz="1600"/>
                        <a:t>1.0000</a:t>
                      </a:r>
                    </a:p>
                  </a:txBody>
                  <a:tcPr marL="78949" marR="78949" marT="39474" marB="39474" anchor="ctr"/>
                </a:tc>
                <a:tc>
                  <a:txBody>
                    <a:bodyPr/>
                    <a:lstStyle/>
                    <a:p>
                      <a:pPr algn="r"/>
                      <a:r>
                        <a:rPr lang="en-VN" sz="1600"/>
                        <a:t>0.4300</a:t>
                      </a:r>
                    </a:p>
                  </a:txBody>
                  <a:tcPr marL="78949" marR="78949" marT="39474" marB="39474" anchor="ctr"/>
                </a:tc>
                <a:tc>
                  <a:txBody>
                    <a:bodyPr/>
                    <a:lstStyle/>
                    <a:p>
                      <a:pPr algn="r"/>
                      <a:r>
                        <a:rPr lang="en-VN" sz="1600" b="0" dirty="0"/>
                        <a:t>0.6014</a:t>
                      </a:r>
                    </a:p>
                  </a:txBody>
                  <a:tcPr marL="78949" marR="78949" marT="39474" marB="39474" anchor="ctr"/>
                </a:tc>
                <a:tc>
                  <a:txBody>
                    <a:bodyPr/>
                    <a:lstStyle/>
                    <a:p>
                      <a:pPr algn="r"/>
                      <a:r>
                        <a:rPr lang="en-VN" sz="1600"/>
                        <a:t>0.7150</a:t>
                      </a:r>
                    </a:p>
                  </a:txBody>
                  <a:tcPr marL="78949" marR="78949" marT="39474" marB="39474" anchor="ctr"/>
                </a:tc>
                <a:tc>
                  <a:txBody>
                    <a:bodyPr/>
                    <a:lstStyle/>
                    <a:p>
                      <a:pPr algn="r"/>
                      <a:r>
                        <a:rPr lang="en-VN" sz="1600"/>
                        <a:t>0.9571</a:t>
                      </a:r>
                    </a:p>
                  </a:txBody>
                  <a:tcPr marL="78949" marR="78949" marT="39474" marB="39474" anchor="ctr"/>
                </a:tc>
                <a:extLst>
                  <a:ext uri="{0D108BD9-81ED-4DB2-BD59-A6C34878D82A}">
                    <a16:rowId xmlns:a16="http://schemas.microsoft.com/office/drawing/2014/main" val="1482093136"/>
                  </a:ext>
                </a:extLst>
              </a:tr>
              <a:tr h="537912">
                <a:tc vMerge="1">
                  <a:txBody>
                    <a:bodyPr/>
                    <a:lstStyle/>
                    <a:p>
                      <a:endParaRPr lang="en-VN" sz="1600" dirty="0"/>
                    </a:p>
                  </a:txBody>
                  <a:tcPr marL="78949" marR="78949" marT="39474" marB="39474" anchor="ctr"/>
                </a:tc>
                <a:tc>
                  <a:txBody>
                    <a:bodyPr/>
                    <a:lstStyle/>
                    <a:p>
                      <a:pPr algn="r"/>
                      <a:r>
                        <a:rPr lang="en-US" sz="1600" dirty="0"/>
                        <a:t>0.6529</a:t>
                      </a:r>
                    </a:p>
                  </a:txBody>
                  <a:tcPr marL="78949" marR="78949" marT="39474" marB="39474" anchor="ctr"/>
                </a:tc>
                <a:tc>
                  <a:txBody>
                    <a:bodyPr/>
                    <a:lstStyle/>
                    <a:p>
                      <a:pPr algn="r"/>
                      <a:r>
                        <a:rPr lang="en-VN" sz="1600" dirty="0"/>
                        <a:t>1.0000</a:t>
                      </a:r>
                    </a:p>
                  </a:txBody>
                  <a:tcPr marL="78949" marR="78949" marT="39474" marB="39474" anchor="ctr"/>
                </a:tc>
                <a:tc>
                  <a:txBody>
                    <a:bodyPr/>
                    <a:lstStyle/>
                    <a:p>
                      <a:pPr algn="r"/>
                      <a:r>
                        <a:rPr lang="en-VN" sz="1600"/>
                        <a:t>0.2600</a:t>
                      </a:r>
                    </a:p>
                  </a:txBody>
                  <a:tcPr marL="78949" marR="78949" marT="39474" marB="39474" anchor="ctr"/>
                </a:tc>
                <a:tc>
                  <a:txBody>
                    <a:bodyPr/>
                    <a:lstStyle/>
                    <a:p>
                      <a:pPr algn="r"/>
                      <a:r>
                        <a:rPr lang="en-VN" sz="1600" b="0" dirty="0"/>
                        <a:t>0.4127</a:t>
                      </a:r>
                    </a:p>
                  </a:txBody>
                  <a:tcPr marL="78949" marR="78949" marT="39474" marB="39474" anchor="ctr"/>
                </a:tc>
                <a:tc>
                  <a:txBody>
                    <a:bodyPr/>
                    <a:lstStyle/>
                    <a:p>
                      <a:pPr algn="r"/>
                      <a:r>
                        <a:rPr lang="en-VN" sz="1600" dirty="0"/>
                        <a:t>0.6300</a:t>
                      </a:r>
                    </a:p>
                  </a:txBody>
                  <a:tcPr marL="78949" marR="78949" marT="39474" marB="39474" anchor="ctr"/>
                </a:tc>
                <a:tc>
                  <a:txBody>
                    <a:bodyPr/>
                    <a:lstStyle/>
                    <a:p>
                      <a:pPr algn="r"/>
                      <a:r>
                        <a:rPr lang="en-VN" sz="1600" dirty="0"/>
                        <a:t>0.9571</a:t>
                      </a:r>
                    </a:p>
                  </a:txBody>
                  <a:tcPr marL="78949" marR="78949" marT="39474" marB="39474" anchor="ctr"/>
                </a:tc>
                <a:extLst>
                  <a:ext uri="{0D108BD9-81ED-4DB2-BD59-A6C34878D82A}">
                    <a16:rowId xmlns:a16="http://schemas.microsoft.com/office/drawing/2014/main" val="1757614539"/>
                  </a:ext>
                </a:extLst>
              </a:tr>
            </a:tbl>
          </a:graphicData>
        </a:graphic>
      </p:graphicFrame>
    </p:spTree>
    <p:extLst>
      <p:ext uri="{BB962C8B-B14F-4D97-AF65-F5344CB8AC3E}">
        <p14:creationId xmlns:p14="http://schemas.microsoft.com/office/powerpoint/2010/main" val="29985947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86366-65AB-3475-5F01-3260D86BD019}"/>
              </a:ext>
            </a:extLst>
          </p:cNvPr>
          <p:cNvSpPr>
            <a:spLocks noGrp="1"/>
          </p:cNvSpPr>
          <p:nvPr>
            <p:ph type="title"/>
          </p:nvPr>
        </p:nvSpPr>
        <p:spPr/>
        <p:txBody>
          <a:bodyPr/>
          <a:lstStyle/>
          <a:p>
            <a:r>
              <a:rPr lang="en-VN" dirty="0"/>
              <a:t>B. Dữ liệu mất cân bằng</a:t>
            </a:r>
          </a:p>
        </p:txBody>
      </p:sp>
      <p:sp>
        <p:nvSpPr>
          <p:cNvPr id="4" name="Slide Number Placeholder 3">
            <a:extLst>
              <a:ext uri="{FF2B5EF4-FFF2-40B4-BE49-F238E27FC236}">
                <a16:creationId xmlns:a16="http://schemas.microsoft.com/office/drawing/2014/main" id="{1E810482-A774-C0CA-3371-19423AD2E280}"/>
              </a:ext>
            </a:extLst>
          </p:cNvPr>
          <p:cNvSpPr>
            <a:spLocks noGrp="1"/>
          </p:cNvSpPr>
          <p:nvPr>
            <p:ph type="sldNum" sz="quarter" idx="12"/>
          </p:nvPr>
        </p:nvSpPr>
        <p:spPr/>
        <p:txBody>
          <a:bodyPr/>
          <a:lstStyle/>
          <a:p>
            <a:fld id="{B487F271-60DF-4592-BB7F-B45BB4441AA9}" type="slidenum">
              <a:rPr lang="en-US" smtClean="0"/>
              <a:pPr/>
              <a:t>19</a:t>
            </a:fld>
            <a:endParaRPr lang="en-US" dirty="0"/>
          </a:p>
        </p:txBody>
      </p:sp>
      <p:graphicFrame>
        <p:nvGraphicFramePr>
          <p:cNvPr id="8" name="Content Placeholder 7">
            <a:extLst>
              <a:ext uri="{FF2B5EF4-FFF2-40B4-BE49-F238E27FC236}">
                <a16:creationId xmlns:a16="http://schemas.microsoft.com/office/drawing/2014/main" id="{70B5F4CF-5EF1-65E9-AC2B-A5C17A7632E4}"/>
              </a:ext>
            </a:extLst>
          </p:cNvPr>
          <p:cNvGraphicFramePr>
            <a:graphicFrameLocks noGrp="1"/>
          </p:cNvGraphicFramePr>
          <p:nvPr>
            <p:ph idx="1"/>
            <p:extLst>
              <p:ext uri="{D42A27DB-BD31-4B8C-83A1-F6EECF244321}">
                <p14:modId xmlns:p14="http://schemas.microsoft.com/office/powerpoint/2010/main" val="840667963"/>
              </p:ext>
            </p:extLst>
          </p:nvPr>
        </p:nvGraphicFramePr>
        <p:xfrm>
          <a:off x="163631" y="1238864"/>
          <a:ext cx="8816738" cy="4747537"/>
        </p:xfrm>
        <a:graphic>
          <a:graphicData uri="http://schemas.openxmlformats.org/drawingml/2006/table">
            <a:tbl>
              <a:tblPr>
                <a:tableStyleId>{5940675A-B579-460E-94D1-54222C63F5DA}</a:tableStyleId>
              </a:tblPr>
              <a:tblGrid>
                <a:gridCol w="1259534">
                  <a:extLst>
                    <a:ext uri="{9D8B030D-6E8A-4147-A177-3AD203B41FA5}">
                      <a16:colId xmlns:a16="http://schemas.microsoft.com/office/drawing/2014/main" val="3604554328"/>
                    </a:ext>
                  </a:extLst>
                </a:gridCol>
                <a:gridCol w="1259534">
                  <a:extLst>
                    <a:ext uri="{9D8B030D-6E8A-4147-A177-3AD203B41FA5}">
                      <a16:colId xmlns:a16="http://schemas.microsoft.com/office/drawing/2014/main" val="1740876937"/>
                    </a:ext>
                  </a:extLst>
                </a:gridCol>
                <a:gridCol w="1259534">
                  <a:extLst>
                    <a:ext uri="{9D8B030D-6E8A-4147-A177-3AD203B41FA5}">
                      <a16:colId xmlns:a16="http://schemas.microsoft.com/office/drawing/2014/main" val="1723827149"/>
                    </a:ext>
                  </a:extLst>
                </a:gridCol>
                <a:gridCol w="1259534">
                  <a:extLst>
                    <a:ext uri="{9D8B030D-6E8A-4147-A177-3AD203B41FA5}">
                      <a16:colId xmlns:a16="http://schemas.microsoft.com/office/drawing/2014/main" val="632311161"/>
                    </a:ext>
                  </a:extLst>
                </a:gridCol>
                <a:gridCol w="1259534">
                  <a:extLst>
                    <a:ext uri="{9D8B030D-6E8A-4147-A177-3AD203B41FA5}">
                      <a16:colId xmlns:a16="http://schemas.microsoft.com/office/drawing/2014/main" val="907133027"/>
                    </a:ext>
                  </a:extLst>
                </a:gridCol>
                <a:gridCol w="1259534">
                  <a:extLst>
                    <a:ext uri="{9D8B030D-6E8A-4147-A177-3AD203B41FA5}">
                      <a16:colId xmlns:a16="http://schemas.microsoft.com/office/drawing/2014/main" val="3565603221"/>
                    </a:ext>
                  </a:extLst>
                </a:gridCol>
                <a:gridCol w="1259534">
                  <a:extLst>
                    <a:ext uri="{9D8B030D-6E8A-4147-A177-3AD203B41FA5}">
                      <a16:colId xmlns:a16="http://schemas.microsoft.com/office/drawing/2014/main" val="1097615040"/>
                    </a:ext>
                  </a:extLst>
                </a:gridCol>
              </a:tblGrid>
              <a:tr h="285552">
                <a:tc>
                  <a:txBody>
                    <a:bodyPr/>
                    <a:lstStyle/>
                    <a:p>
                      <a:r>
                        <a:rPr lang="en-US" sz="1600" b="1"/>
                        <a:t>Model</a:t>
                      </a:r>
                    </a:p>
                  </a:txBody>
                  <a:tcPr marL="78949" marR="78949" marT="39474" marB="39474" anchor="ctr"/>
                </a:tc>
                <a:tc>
                  <a:txBody>
                    <a:bodyPr/>
                    <a:lstStyle/>
                    <a:p>
                      <a:pPr algn="r"/>
                      <a:r>
                        <a:rPr lang="en-US" sz="1600" b="1"/>
                        <a:t>Threshold</a:t>
                      </a:r>
                    </a:p>
                  </a:txBody>
                  <a:tcPr marL="78949" marR="78949" marT="39474" marB="39474" anchor="ctr"/>
                </a:tc>
                <a:tc>
                  <a:txBody>
                    <a:bodyPr/>
                    <a:lstStyle/>
                    <a:p>
                      <a:pPr algn="r"/>
                      <a:r>
                        <a:rPr lang="en-US" sz="1600" b="1"/>
                        <a:t>Precision₁</a:t>
                      </a:r>
                    </a:p>
                  </a:txBody>
                  <a:tcPr marL="78949" marR="78949" marT="39474" marB="39474" anchor="ctr"/>
                </a:tc>
                <a:tc>
                  <a:txBody>
                    <a:bodyPr/>
                    <a:lstStyle/>
                    <a:p>
                      <a:pPr algn="r"/>
                      <a:r>
                        <a:rPr lang="en-US" sz="1600" b="1"/>
                        <a:t>Recall₁</a:t>
                      </a:r>
                    </a:p>
                  </a:txBody>
                  <a:tcPr marL="78949" marR="78949" marT="39474" marB="39474" anchor="ctr"/>
                </a:tc>
                <a:tc>
                  <a:txBody>
                    <a:bodyPr/>
                    <a:lstStyle/>
                    <a:p>
                      <a:pPr algn="r"/>
                      <a:r>
                        <a:rPr lang="en-US" sz="1600" b="1"/>
                        <a:t>F1</a:t>
                      </a:r>
                    </a:p>
                  </a:txBody>
                  <a:tcPr marL="78949" marR="78949" marT="39474" marB="39474" anchor="ctr"/>
                </a:tc>
                <a:tc>
                  <a:txBody>
                    <a:bodyPr/>
                    <a:lstStyle/>
                    <a:p>
                      <a:pPr algn="r"/>
                      <a:r>
                        <a:rPr lang="en-US" sz="1600" b="1"/>
                        <a:t>Accuracy</a:t>
                      </a:r>
                    </a:p>
                  </a:txBody>
                  <a:tcPr marL="78949" marR="78949" marT="39474" marB="39474" anchor="ctr"/>
                </a:tc>
                <a:tc>
                  <a:txBody>
                    <a:bodyPr/>
                    <a:lstStyle/>
                    <a:p>
                      <a:pPr algn="r"/>
                      <a:r>
                        <a:rPr lang="en-US" sz="1600" b="1" dirty="0"/>
                        <a:t>ROC AUC</a:t>
                      </a:r>
                    </a:p>
                  </a:txBody>
                  <a:tcPr marL="78949" marR="78949" marT="39474" marB="39474" anchor="ctr"/>
                </a:tc>
                <a:extLst>
                  <a:ext uri="{0D108BD9-81ED-4DB2-BD59-A6C34878D82A}">
                    <a16:rowId xmlns:a16="http://schemas.microsoft.com/office/drawing/2014/main" val="491105229"/>
                  </a:ext>
                </a:extLst>
              </a:tr>
              <a:tr h="488889">
                <a:tc rowSpan="3">
                  <a:txBody>
                    <a:bodyPr/>
                    <a:lstStyle/>
                    <a:p>
                      <a:r>
                        <a:rPr lang="en-US" sz="1600" b="1" dirty="0"/>
                        <a:t>VAE</a:t>
                      </a:r>
                      <a:endParaRPr lang="en-US" sz="1600" dirty="0"/>
                    </a:p>
                  </a:txBody>
                  <a:tcPr marL="78949" marR="78949" marT="39474" marB="39474" anchor="ctr"/>
                </a:tc>
                <a:tc>
                  <a:txBody>
                    <a:bodyPr/>
                    <a:lstStyle/>
                    <a:p>
                      <a:pPr algn="r"/>
                      <a:r>
                        <a:rPr lang="en-US" sz="1600" dirty="0"/>
                        <a:t>0.113</a:t>
                      </a:r>
                    </a:p>
                  </a:txBody>
                  <a:tcPr marL="78949" marR="78949" marT="39474" marB="39474" anchor="ctr"/>
                </a:tc>
                <a:tc>
                  <a:txBody>
                    <a:bodyPr/>
                    <a:lstStyle/>
                    <a:p>
                      <a:pPr algn="r"/>
                      <a:r>
                        <a:rPr lang="en-VN" sz="1600"/>
                        <a:t>0.9451</a:t>
                      </a:r>
                    </a:p>
                  </a:txBody>
                  <a:tcPr marL="78949" marR="78949" marT="39474" marB="39474" anchor="ctr"/>
                </a:tc>
                <a:tc>
                  <a:txBody>
                    <a:bodyPr/>
                    <a:lstStyle/>
                    <a:p>
                      <a:pPr algn="r"/>
                      <a:r>
                        <a:rPr lang="en-VN" sz="1600"/>
                        <a:t>0.4300</a:t>
                      </a:r>
                    </a:p>
                  </a:txBody>
                  <a:tcPr marL="78949" marR="78949" marT="39474" marB="39474" anchor="ctr"/>
                </a:tc>
                <a:tc>
                  <a:txBody>
                    <a:bodyPr/>
                    <a:lstStyle/>
                    <a:p>
                      <a:pPr algn="r"/>
                      <a:r>
                        <a:rPr lang="en-VN" sz="1600" b="1" dirty="0"/>
                        <a:t>0.5911</a:t>
                      </a:r>
                    </a:p>
                  </a:txBody>
                  <a:tcPr marL="78949" marR="78949" marT="39474" marB="39474" anchor="ctr"/>
                </a:tc>
                <a:tc>
                  <a:txBody>
                    <a:bodyPr/>
                    <a:lstStyle/>
                    <a:p>
                      <a:pPr algn="r"/>
                      <a:r>
                        <a:rPr lang="en-VN" sz="1600" dirty="0"/>
                        <a:t>0.9883</a:t>
                      </a:r>
                    </a:p>
                  </a:txBody>
                  <a:tcPr marL="78949" marR="78949" marT="39474" marB="39474" anchor="ctr"/>
                </a:tc>
                <a:tc>
                  <a:txBody>
                    <a:bodyPr/>
                    <a:lstStyle/>
                    <a:p>
                      <a:pPr algn="r"/>
                      <a:r>
                        <a:rPr lang="en-VN" sz="1600"/>
                        <a:t>0.9592</a:t>
                      </a:r>
                    </a:p>
                  </a:txBody>
                  <a:tcPr marL="78949" marR="78949" marT="39474" marB="39474" anchor="ctr"/>
                </a:tc>
                <a:extLst>
                  <a:ext uri="{0D108BD9-81ED-4DB2-BD59-A6C34878D82A}">
                    <a16:rowId xmlns:a16="http://schemas.microsoft.com/office/drawing/2014/main" val="2796803225"/>
                  </a:ext>
                </a:extLst>
              </a:tr>
              <a:tr h="488889">
                <a:tc vMerge="1">
                  <a:txBody>
                    <a:bodyPr/>
                    <a:lstStyle/>
                    <a:p>
                      <a:endParaRPr lang="en-VN" sz="1600"/>
                    </a:p>
                  </a:txBody>
                  <a:tcPr marL="78949" marR="78949" marT="39474" marB="39474" anchor="ctr"/>
                </a:tc>
                <a:tc>
                  <a:txBody>
                    <a:bodyPr/>
                    <a:lstStyle/>
                    <a:p>
                      <a:pPr algn="r"/>
                      <a:r>
                        <a:rPr lang="en-US" sz="1600" dirty="0"/>
                        <a:t>0.1614</a:t>
                      </a:r>
                    </a:p>
                  </a:txBody>
                  <a:tcPr marL="78949" marR="78949" marT="39474" marB="39474" anchor="ctr"/>
                </a:tc>
                <a:tc>
                  <a:txBody>
                    <a:bodyPr/>
                    <a:lstStyle/>
                    <a:p>
                      <a:pPr algn="r"/>
                      <a:r>
                        <a:rPr lang="en-VN" sz="1600"/>
                        <a:t>0.9855</a:t>
                      </a:r>
                    </a:p>
                  </a:txBody>
                  <a:tcPr marL="78949" marR="78949" marT="39474" marB="39474" anchor="ctr"/>
                </a:tc>
                <a:tc>
                  <a:txBody>
                    <a:bodyPr/>
                    <a:lstStyle/>
                    <a:p>
                      <a:pPr algn="r"/>
                      <a:r>
                        <a:rPr lang="en-VN" sz="1600"/>
                        <a:t>0.3400</a:t>
                      </a:r>
                    </a:p>
                  </a:txBody>
                  <a:tcPr marL="78949" marR="78949" marT="39474" marB="39474" anchor="ctr"/>
                </a:tc>
                <a:tc>
                  <a:txBody>
                    <a:bodyPr/>
                    <a:lstStyle/>
                    <a:p>
                      <a:pPr algn="r"/>
                      <a:r>
                        <a:rPr lang="en-VN" sz="1600" b="0"/>
                        <a:t>0.5056</a:t>
                      </a:r>
                    </a:p>
                  </a:txBody>
                  <a:tcPr marL="78949" marR="78949" marT="39474" marB="39474" anchor="ctr"/>
                </a:tc>
                <a:tc>
                  <a:txBody>
                    <a:bodyPr/>
                    <a:lstStyle/>
                    <a:p>
                      <a:pPr algn="r"/>
                      <a:r>
                        <a:rPr lang="en-VN" sz="1600"/>
                        <a:t>0.9870</a:t>
                      </a:r>
                    </a:p>
                  </a:txBody>
                  <a:tcPr marL="78949" marR="78949" marT="39474" marB="39474" anchor="ctr"/>
                </a:tc>
                <a:tc>
                  <a:txBody>
                    <a:bodyPr/>
                    <a:lstStyle/>
                    <a:p>
                      <a:pPr algn="r"/>
                      <a:r>
                        <a:rPr lang="en-VN" sz="1600"/>
                        <a:t>0.9622</a:t>
                      </a:r>
                    </a:p>
                  </a:txBody>
                  <a:tcPr marL="78949" marR="78949" marT="39474" marB="39474" anchor="ctr"/>
                </a:tc>
                <a:extLst>
                  <a:ext uri="{0D108BD9-81ED-4DB2-BD59-A6C34878D82A}">
                    <a16:rowId xmlns:a16="http://schemas.microsoft.com/office/drawing/2014/main" val="1129572139"/>
                  </a:ext>
                </a:extLst>
              </a:tr>
              <a:tr h="501263">
                <a:tc vMerge="1">
                  <a:txBody>
                    <a:bodyPr/>
                    <a:lstStyle/>
                    <a:p>
                      <a:endParaRPr lang="en-VN" sz="1600" dirty="0"/>
                    </a:p>
                  </a:txBody>
                  <a:tcPr marL="78949" marR="78949" marT="39474" marB="39474" anchor="ctr"/>
                </a:tc>
                <a:tc>
                  <a:txBody>
                    <a:bodyPr/>
                    <a:lstStyle/>
                    <a:p>
                      <a:pPr algn="r"/>
                      <a:r>
                        <a:rPr lang="en-US" sz="1600" dirty="0"/>
                        <a:t>0.0120</a:t>
                      </a:r>
                    </a:p>
                  </a:txBody>
                  <a:tcPr marL="78949" marR="78949" marT="39474" marB="39474" anchor="ctr"/>
                </a:tc>
                <a:tc>
                  <a:txBody>
                    <a:bodyPr/>
                    <a:lstStyle/>
                    <a:p>
                      <a:pPr algn="r"/>
                      <a:r>
                        <a:rPr lang="en-VN" sz="1600"/>
                        <a:t>0.2704</a:t>
                      </a:r>
                    </a:p>
                  </a:txBody>
                  <a:tcPr marL="78949" marR="78949" marT="39474" marB="39474" anchor="ctr"/>
                </a:tc>
                <a:tc>
                  <a:txBody>
                    <a:bodyPr/>
                    <a:lstStyle/>
                    <a:p>
                      <a:pPr algn="r"/>
                      <a:r>
                        <a:rPr lang="en-VN" sz="1600"/>
                        <a:t>0.8800</a:t>
                      </a:r>
                    </a:p>
                  </a:txBody>
                  <a:tcPr marL="78949" marR="78949" marT="39474" marB="39474" anchor="ctr"/>
                </a:tc>
                <a:tc>
                  <a:txBody>
                    <a:bodyPr/>
                    <a:lstStyle/>
                    <a:p>
                      <a:pPr algn="r"/>
                      <a:r>
                        <a:rPr lang="en-VN" sz="1600" b="0"/>
                        <a:t>0.4136</a:t>
                      </a:r>
                    </a:p>
                  </a:txBody>
                  <a:tcPr marL="78949" marR="78949" marT="39474" marB="39474" anchor="ctr"/>
                </a:tc>
                <a:tc>
                  <a:txBody>
                    <a:bodyPr/>
                    <a:lstStyle/>
                    <a:p>
                      <a:pPr algn="r"/>
                      <a:r>
                        <a:rPr lang="en-VN" sz="1600"/>
                        <a:t>0.9511</a:t>
                      </a:r>
                    </a:p>
                  </a:txBody>
                  <a:tcPr marL="78949" marR="78949" marT="39474" marB="39474" anchor="ctr"/>
                </a:tc>
                <a:tc>
                  <a:txBody>
                    <a:bodyPr/>
                    <a:lstStyle/>
                    <a:p>
                      <a:pPr algn="r"/>
                      <a:r>
                        <a:rPr lang="en-VN" sz="1600"/>
                        <a:t>0.9589</a:t>
                      </a:r>
                    </a:p>
                  </a:txBody>
                  <a:tcPr marL="78949" marR="78949" marT="39474" marB="39474" anchor="ctr"/>
                </a:tc>
                <a:extLst>
                  <a:ext uri="{0D108BD9-81ED-4DB2-BD59-A6C34878D82A}">
                    <a16:rowId xmlns:a16="http://schemas.microsoft.com/office/drawing/2014/main" val="558932433"/>
                  </a:ext>
                </a:extLst>
              </a:tr>
              <a:tr h="488889">
                <a:tc rowSpan="3">
                  <a:txBody>
                    <a:bodyPr/>
                    <a:lstStyle/>
                    <a:p>
                      <a:r>
                        <a:rPr lang="en-US" sz="1600" b="1" dirty="0" err="1"/>
                        <a:t>GANomaly</a:t>
                      </a:r>
                      <a:endParaRPr lang="en-US" sz="1600" dirty="0"/>
                    </a:p>
                  </a:txBody>
                  <a:tcPr marL="78949" marR="78949" marT="39474" marB="39474" anchor="ctr"/>
                </a:tc>
                <a:tc>
                  <a:txBody>
                    <a:bodyPr/>
                    <a:lstStyle/>
                    <a:p>
                      <a:pPr algn="r"/>
                      <a:r>
                        <a:rPr lang="en-US" sz="1600" dirty="0"/>
                        <a:t>0.1489</a:t>
                      </a:r>
                    </a:p>
                  </a:txBody>
                  <a:tcPr marL="78949" marR="78949" marT="39474" marB="39474" anchor="ctr"/>
                </a:tc>
                <a:tc>
                  <a:txBody>
                    <a:bodyPr/>
                    <a:lstStyle/>
                    <a:p>
                      <a:pPr algn="r"/>
                      <a:r>
                        <a:rPr lang="en-VN" sz="1600"/>
                        <a:t>0.8143</a:t>
                      </a:r>
                    </a:p>
                  </a:txBody>
                  <a:tcPr marL="78949" marR="78949" marT="39474" marB="39474" anchor="ctr"/>
                </a:tc>
                <a:tc>
                  <a:txBody>
                    <a:bodyPr/>
                    <a:lstStyle/>
                    <a:p>
                      <a:pPr algn="r"/>
                      <a:r>
                        <a:rPr lang="en-VN" sz="1600"/>
                        <a:t>0.5700</a:t>
                      </a:r>
                    </a:p>
                  </a:txBody>
                  <a:tcPr marL="78949" marR="78949" marT="39474" marB="39474" anchor="ctr"/>
                </a:tc>
                <a:tc>
                  <a:txBody>
                    <a:bodyPr/>
                    <a:lstStyle/>
                    <a:p>
                      <a:pPr algn="r"/>
                      <a:r>
                        <a:rPr lang="en-VN" sz="1600" b="1" dirty="0"/>
                        <a:t>0.6706</a:t>
                      </a:r>
                    </a:p>
                  </a:txBody>
                  <a:tcPr marL="78949" marR="78949" marT="39474" marB="39474" anchor="ctr"/>
                </a:tc>
                <a:tc>
                  <a:txBody>
                    <a:bodyPr/>
                    <a:lstStyle/>
                    <a:p>
                      <a:pPr algn="r"/>
                      <a:r>
                        <a:rPr lang="en-VN" sz="1600"/>
                        <a:t>0.9890</a:t>
                      </a:r>
                    </a:p>
                  </a:txBody>
                  <a:tcPr marL="78949" marR="78949" marT="39474" marB="39474" anchor="ctr"/>
                </a:tc>
                <a:tc>
                  <a:txBody>
                    <a:bodyPr/>
                    <a:lstStyle/>
                    <a:p>
                      <a:pPr algn="r"/>
                      <a:r>
                        <a:rPr lang="en-VN" sz="1600"/>
                        <a:t>0.9561</a:t>
                      </a:r>
                    </a:p>
                  </a:txBody>
                  <a:tcPr marL="78949" marR="78949" marT="39474" marB="39474" anchor="ctr"/>
                </a:tc>
                <a:extLst>
                  <a:ext uri="{0D108BD9-81ED-4DB2-BD59-A6C34878D82A}">
                    <a16:rowId xmlns:a16="http://schemas.microsoft.com/office/drawing/2014/main" val="498893699"/>
                  </a:ext>
                </a:extLst>
              </a:tr>
              <a:tr h="488889">
                <a:tc vMerge="1">
                  <a:txBody>
                    <a:bodyPr/>
                    <a:lstStyle/>
                    <a:p>
                      <a:endParaRPr lang="en-VN" sz="1600"/>
                    </a:p>
                  </a:txBody>
                  <a:tcPr marL="78949" marR="78949" marT="39474" marB="39474" anchor="ctr"/>
                </a:tc>
                <a:tc>
                  <a:txBody>
                    <a:bodyPr/>
                    <a:lstStyle/>
                    <a:p>
                      <a:pPr algn="r"/>
                      <a:r>
                        <a:rPr lang="en-US" sz="1600" dirty="0"/>
                        <a:t>0.0593</a:t>
                      </a:r>
                    </a:p>
                  </a:txBody>
                  <a:tcPr marL="78949" marR="78949" marT="39474" marB="39474" anchor="ctr"/>
                </a:tc>
                <a:tc>
                  <a:txBody>
                    <a:bodyPr/>
                    <a:lstStyle/>
                    <a:p>
                      <a:pPr algn="r"/>
                      <a:r>
                        <a:rPr lang="en-VN" sz="1600"/>
                        <a:t>0.5045</a:t>
                      </a:r>
                    </a:p>
                  </a:txBody>
                  <a:tcPr marL="78949" marR="78949" marT="39474" marB="39474" anchor="ctr"/>
                </a:tc>
                <a:tc>
                  <a:txBody>
                    <a:bodyPr/>
                    <a:lstStyle/>
                    <a:p>
                      <a:pPr algn="r"/>
                      <a:r>
                        <a:rPr lang="en-VN" sz="1600"/>
                        <a:t>0.8450</a:t>
                      </a:r>
                    </a:p>
                  </a:txBody>
                  <a:tcPr marL="78949" marR="78949" marT="39474" marB="39474" anchor="ctr"/>
                </a:tc>
                <a:tc>
                  <a:txBody>
                    <a:bodyPr/>
                    <a:lstStyle/>
                    <a:p>
                      <a:pPr algn="r"/>
                      <a:r>
                        <a:rPr lang="en-VN" sz="1600" b="0"/>
                        <a:t>0.6318</a:t>
                      </a:r>
                    </a:p>
                  </a:txBody>
                  <a:tcPr marL="78949" marR="78949" marT="39474" marB="39474" anchor="ctr"/>
                </a:tc>
                <a:tc>
                  <a:txBody>
                    <a:bodyPr/>
                    <a:lstStyle/>
                    <a:p>
                      <a:pPr algn="r"/>
                      <a:r>
                        <a:rPr lang="en-VN" sz="1600"/>
                        <a:t>0.9807</a:t>
                      </a:r>
                    </a:p>
                  </a:txBody>
                  <a:tcPr marL="78949" marR="78949" marT="39474" marB="39474" anchor="ctr"/>
                </a:tc>
                <a:tc>
                  <a:txBody>
                    <a:bodyPr/>
                    <a:lstStyle/>
                    <a:p>
                      <a:pPr algn="r"/>
                      <a:r>
                        <a:rPr lang="en-VN" sz="1600"/>
                        <a:t>0.9561</a:t>
                      </a:r>
                    </a:p>
                  </a:txBody>
                  <a:tcPr marL="78949" marR="78949" marT="39474" marB="39474" anchor="ctr"/>
                </a:tc>
                <a:extLst>
                  <a:ext uri="{0D108BD9-81ED-4DB2-BD59-A6C34878D82A}">
                    <a16:rowId xmlns:a16="http://schemas.microsoft.com/office/drawing/2014/main" val="3018608119"/>
                  </a:ext>
                </a:extLst>
              </a:tr>
              <a:tr h="488889">
                <a:tc vMerge="1">
                  <a:txBody>
                    <a:bodyPr/>
                    <a:lstStyle/>
                    <a:p>
                      <a:endParaRPr lang="en-VN" sz="1600" dirty="0"/>
                    </a:p>
                  </a:txBody>
                  <a:tcPr marL="78949" marR="78949" marT="39474" marB="39474" anchor="ctr"/>
                </a:tc>
                <a:tc>
                  <a:txBody>
                    <a:bodyPr/>
                    <a:lstStyle/>
                    <a:p>
                      <a:pPr algn="r"/>
                      <a:r>
                        <a:rPr lang="en-US" sz="1600" dirty="0"/>
                        <a:t>0.2511</a:t>
                      </a:r>
                    </a:p>
                  </a:txBody>
                  <a:tcPr marL="78949" marR="78949" marT="39474" marB="39474" anchor="ctr"/>
                </a:tc>
                <a:tc>
                  <a:txBody>
                    <a:bodyPr/>
                    <a:lstStyle/>
                    <a:p>
                      <a:pPr algn="r"/>
                      <a:r>
                        <a:rPr lang="en-VN" sz="1600"/>
                        <a:t>0.9053</a:t>
                      </a:r>
                    </a:p>
                  </a:txBody>
                  <a:tcPr marL="78949" marR="78949" marT="39474" marB="39474" anchor="ctr"/>
                </a:tc>
                <a:tc>
                  <a:txBody>
                    <a:bodyPr/>
                    <a:lstStyle/>
                    <a:p>
                      <a:pPr algn="r"/>
                      <a:r>
                        <a:rPr lang="en-VN" sz="1600"/>
                        <a:t>0.4300</a:t>
                      </a:r>
                    </a:p>
                  </a:txBody>
                  <a:tcPr marL="78949" marR="78949" marT="39474" marB="39474" anchor="ctr"/>
                </a:tc>
                <a:tc>
                  <a:txBody>
                    <a:bodyPr/>
                    <a:lstStyle/>
                    <a:p>
                      <a:pPr algn="r"/>
                      <a:r>
                        <a:rPr lang="en-VN" sz="1600" b="0" dirty="0"/>
                        <a:t>0.5831</a:t>
                      </a:r>
                    </a:p>
                  </a:txBody>
                  <a:tcPr marL="78949" marR="78949" marT="39474" marB="39474" anchor="ctr"/>
                </a:tc>
                <a:tc>
                  <a:txBody>
                    <a:bodyPr/>
                    <a:lstStyle/>
                    <a:p>
                      <a:pPr algn="r"/>
                      <a:r>
                        <a:rPr lang="en-VN" sz="1600"/>
                        <a:t>0.9879</a:t>
                      </a:r>
                    </a:p>
                  </a:txBody>
                  <a:tcPr marL="78949" marR="78949" marT="39474" marB="39474" anchor="ctr"/>
                </a:tc>
                <a:tc>
                  <a:txBody>
                    <a:bodyPr/>
                    <a:lstStyle/>
                    <a:p>
                      <a:pPr algn="r"/>
                      <a:r>
                        <a:rPr lang="en-VN" sz="1600"/>
                        <a:t>0.9561</a:t>
                      </a:r>
                    </a:p>
                  </a:txBody>
                  <a:tcPr marL="78949" marR="78949" marT="39474" marB="39474" anchor="ctr"/>
                </a:tc>
                <a:extLst>
                  <a:ext uri="{0D108BD9-81ED-4DB2-BD59-A6C34878D82A}">
                    <a16:rowId xmlns:a16="http://schemas.microsoft.com/office/drawing/2014/main" val="1175095944"/>
                  </a:ext>
                </a:extLst>
              </a:tr>
              <a:tr h="488889">
                <a:tc rowSpan="3">
                  <a:txBody>
                    <a:bodyPr/>
                    <a:lstStyle/>
                    <a:p>
                      <a:r>
                        <a:rPr lang="en-US" sz="1600" b="1" dirty="0" err="1"/>
                        <a:t>Isoaltion</a:t>
                      </a:r>
                      <a:r>
                        <a:rPr lang="en-US" sz="1600" b="1" dirty="0"/>
                        <a:t> Forest</a:t>
                      </a:r>
                      <a:endParaRPr lang="en-US" sz="1600" dirty="0"/>
                    </a:p>
                  </a:txBody>
                  <a:tcPr marL="78949" marR="78949" marT="39474" marB="39474" anchor="ctr"/>
                </a:tc>
                <a:tc>
                  <a:txBody>
                    <a:bodyPr/>
                    <a:lstStyle/>
                    <a:p>
                      <a:pPr algn="r"/>
                      <a:r>
                        <a:rPr lang="en-US" sz="1600" dirty="0"/>
                        <a:t>0.5991</a:t>
                      </a:r>
                    </a:p>
                  </a:txBody>
                  <a:tcPr marL="78949" marR="78949" marT="39474" marB="39474" anchor="ctr"/>
                </a:tc>
                <a:tc>
                  <a:txBody>
                    <a:bodyPr/>
                    <a:lstStyle/>
                    <a:p>
                      <a:pPr algn="r"/>
                      <a:r>
                        <a:rPr lang="en-VN" sz="1600"/>
                        <a:t>0.6466</a:t>
                      </a:r>
                    </a:p>
                  </a:txBody>
                  <a:tcPr marL="78949" marR="78949" marT="39474" marB="39474" anchor="ctr"/>
                </a:tc>
                <a:tc>
                  <a:txBody>
                    <a:bodyPr/>
                    <a:lstStyle/>
                    <a:p>
                      <a:pPr algn="r"/>
                      <a:r>
                        <a:rPr lang="en-VN" sz="1600"/>
                        <a:t>0.4300</a:t>
                      </a:r>
                    </a:p>
                  </a:txBody>
                  <a:tcPr marL="78949" marR="78949" marT="39474" marB="39474" anchor="ctr"/>
                </a:tc>
                <a:tc>
                  <a:txBody>
                    <a:bodyPr/>
                    <a:lstStyle/>
                    <a:p>
                      <a:pPr algn="r"/>
                      <a:r>
                        <a:rPr lang="en-VN" sz="1600" b="1" dirty="0"/>
                        <a:t>0.5165</a:t>
                      </a:r>
                    </a:p>
                  </a:txBody>
                  <a:tcPr marL="78949" marR="78949" marT="39474" marB="39474" anchor="ctr"/>
                </a:tc>
                <a:tc>
                  <a:txBody>
                    <a:bodyPr/>
                    <a:lstStyle/>
                    <a:p>
                      <a:pPr algn="r"/>
                      <a:r>
                        <a:rPr lang="en-VN" sz="1600" dirty="0"/>
                        <a:t>0.9842</a:t>
                      </a:r>
                    </a:p>
                  </a:txBody>
                  <a:tcPr marL="78949" marR="78949" marT="39474" marB="39474" anchor="ctr"/>
                </a:tc>
                <a:tc>
                  <a:txBody>
                    <a:bodyPr/>
                    <a:lstStyle/>
                    <a:p>
                      <a:pPr algn="r"/>
                      <a:r>
                        <a:rPr lang="en-VN" sz="1600"/>
                        <a:t>0.9529</a:t>
                      </a:r>
                    </a:p>
                  </a:txBody>
                  <a:tcPr marL="78949" marR="78949" marT="39474" marB="39474" anchor="ctr"/>
                </a:tc>
                <a:extLst>
                  <a:ext uri="{0D108BD9-81ED-4DB2-BD59-A6C34878D82A}">
                    <a16:rowId xmlns:a16="http://schemas.microsoft.com/office/drawing/2014/main" val="506218152"/>
                  </a:ext>
                </a:extLst>
              </a:tr>
              <a:tr h="488889">
                <a:tc vMerge="1">
                  <a:txBody>
                    <a:bodyPr/>
                    <a:lstStyle/>
                    <a:p>
                      <a:endParaRPr lang="en-VN" sz="1600"/>
                    </a:p>
                  </a:txBody>
                  <a:tcPr marL="78949" marR="78949" marT="39474" marB="39474" anchor="ctr"/>
                </a:tc>
                <a:tc>
                  <a:txBody>
                    <a:bodyPr/>
                    <a:lstStyle/>
                    <a:p>
                      <a:pPr algn="r"/>
                      <a:r>
                        <a:rPr lang="en-US" sz="1600" dirty="0"/>
                        <a:t>0.6529</a:t>
                      </a:r>
                    </a:p>
                  </a:txBody>
                  <a:tcPr marL="78949" marR="78949" marT="39474" marB="39474" anchor="ctr"/>
                </a:tc>
                <a:tc>
                  <a:txBody>
                    <a:bodyPr/>
                    <a:lstStyle/>
                    <a:p>
                      <a:pPr algn="r"/>
                      <a:r>
                        <a:rPr lang="en-VN" sz="1600"/>
                        <a:t>0.8000</a:t>
                      </a:r>
                    </a:p>
                  </a:txBody>
                  <a:tcPr marL="78949" marR="78949" marT="39474" marB="39474" anchor="ctr"/>
                </a:tc>
                <a:tc>
                  <a:txBody>
                    <a:bodyPr/>
                    <a:lstStyle/>
                    <a:p>
                      <a:pPr algn="r"/>
                      <a:r>
                        <a:rPr lang="en-VN" sz="1600"/>
                        <a:t>0.2600</a:t>
                      </a:r>
                    </a:p>
                  </a:txBody>
                  <a:tcPr marL="78949" marR="78949" marT="39474" marB="39474" anchor="ctr"/>
                </a:tc>
                <a:tc>
                  <a:txBody>
                    <a:bodyPr/>
                    <a:lstStyle/>
                    <a:p>
                      <a:pPr algn="r"/>
                      <a:r>
                        <a:rPr lang="en-VN" sz="1600" b="0"/>
                        <a:t>0.3925</a:t>
                      </a:r>
                    </a:p>
                  </a:txBody>
                  <a:tcPr marL="78949" marR="78949" marT="39474" marB="39474" anchor="ctr"/>
                </a:tc>
                <a:tc>
                  <a:txBody>
                    <a:bodyPr/>
                    <a:lstStyle/>
                    <a:p>
                      <a:pPr algn="r"/>
                      <a:r>
                        <a:rPr lang="en-VN" sz="1600"/>
                        <a:t>0.9842</a:t>
                      </a:r>
                    </a:p>
                  </a:txBody>
                  <a:tcPr marL="78949" marR="78949" marT="39474" marB="39474" anchor="ctr"/>
                </a:tc>
                <a:tc>
                  <a:txBody>
                    <a:bodyPr/>
                    <a:lstStyle/>
                    <a:p>
                      <a:pPr algn="r"/>
                      <a:r>
                        <a:rPr lang="en-VN" sz="1600"/>
                        <a:t>0.9529</a:t>
                      </a:r>
                    </a:p>
                  </a:txBody>
                  <a:tcPr marL="78949" marR="78949" marT="39474" marB="39474" anchor="ctr"/>
                </a:tc>
                <a:extLst>
                  <a:ext uri="{0D108BD9-81ED-4DB2-BD59-A6C34878D82A}">
                    <a16:rowId xmlns:a16="http://schemas.microsoft.com/office/drawing/2014/main" val="1078815531"/>
                  </a:ext>
                </a:extLst>
              </a:tr>
              <a:tr h="501263">
                <a:tc vMerge="1">
                  <a:txBody>
                    <a:bodyPr/>
                    <a:lstStyle/>
                    <a:p>
                      <a:endParaRPr lang="en-VN" sz="1600" dirty="0"/>
                    </a:p>
                  </a:txBody>
                  <a:tcPr marL="78949" marR="78949" marT="39474" marB="39474" anchor="ctr"/>
                </a:tc>
                <a:tc>
                  <a:txBody>
                    <a:bodyPr/>
                    <a:lstStyle/>
                    <a:p>
                      <a:pPr algn="r"/>
                      <a:r>
                        <a:rPr lang="en-US" sz="1600" dirty="0"/>
                        <a:t>0.4434</a:t>
                      </a:r>
                    </a:p>
                  </a:txBody>
                  <a:tcPr marL="78949" marR="78949" marT="39474" marB="39474" anchor="ctr"/>
                </a:tc>
                <a:tc>
                  <a:txBody>
                    <a:bodyPr/>
                    <a:lstStyle/>
                    <a:p>
                      <a:pPr algn="r"/>
                      <a:r>
                        <a:rPr lang="en-VN" sz="1600"/>
                        <a:t>0.1748</a:t>
                      </a:r>
                    </a:p>
                  </a:txBody>
                  <a:tcPr marL="78949" marR="78949" marT="39474" marB="39474" anchor="ctr"/>
                </a:tc>
                <a:tc>
                  <a:txBody>
                    <a:bodyPr/>
                    <a:lstStyle/>
                    <a:p>
                      <a:pPr algn="r"/>
                      <a:r>
                        <a:rPr lang="en-VN" sz="1600"/>
                        <a:t>0.8950</a:t>
                      </a:r>
                    </a:p>
                  </a:txBody>
                  <a:tcPr marL="78949" marR="78949" marT="39474" marB="39474" anchor="ctr"/>
                </a:tc>
                <a:tc>
                  <a:txBody>
                    <a:bodyPr/>
                    <a:lstStyle/>
                    <a:p>
                      <a:pPr algn="r"/>
                      <a:r>
                        <a:rPr lang="en-VN" sz="1600" b="0" dirty="0"/>
                        <a:t>0.2925</a:t>
                      </a:r>
                    </a:p>
                  </a:txBody>
                  <a:tcPr marL="78949" marR="78949" marT="39474" marB="39474" anchor="ctr"/>
                </a:tc>
                <a:tc>
                  <a:txBody>
                    <a:bodyPr/>
                    <a:lstStyle/>
                    <a:p>
                      <a:pPr algn="r"/>
                      <a:r>
                        <a:rPr lang="en-VN" sz="1600"/>
                        <a:t>0.9151</a:t>
                      </a:r>
                    </a:p>
                  </a:txBody>
                  <a:tcPr marL="78949" marR="78949" marT="39474" marB="39474" anchor="ctr"/>
                </a:tc>
                <a:tc>
                  <a:txBody>
                    <a:bodyPr/>
                    <a:lstStyle/>
                    <a:p>
                      <a:pPr algn="r"/>
                      <a:r>
                        <a:rPr lang="en-VN" sz="1600" dirty="0"/>
                        <a:t>0.9529</a:t>
                      </a:r>
                    </a:p>
                  </a:txBody>
                  <a:tcPr marL="78949" marR="78949" marT="39474" marB="39474" anchor="ctr"/>
                </a:tc>
                <a:extLst>
                  <a:ext uri="{0D108BD9-81ED-4DB2-BD59-A6C34878D82A}">
                    <a16:rowId xmlns:a16="http://schemas.microsoft.com/office/drawing/2014/main" val="2049794618"/>
                  </a:ext>
                </a:extLst>
              </a:tr>
            </a:tbl>
          </a:graphicData>
        </a:graphic>
      </p:graphicFrame>
    </p:spTree>
    <p:extLst>
      <p:ext uri="{BB962C8B-B14F-4D97-AF65-F5344CB8AC3E}">
        <p14:creationId xmlns:p14="http://schemas.microsoft.com/office/powerpoint/2010/main" val="2773206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257B6E-A4EF-6023-3753-7D51F6E952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B4C598-5314-9D46-F244-1D0F35CDBAC2}"/>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9C056035-EAF3-5D66-B50B-4D3D81FBE12C}"/>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solidFill>
                  <a:srgbClr val="FF0000"/>
                </a:solidFill>
              </a:rPr>
              <a:t>Phần I: </a:t>
            </a:r>
            <a:r>
              <a:rPr lang="en-US" sz="2800" b="1" dirty="0" err="1">
                <a:solidFill>
                  <a:srgbClr val="FF0000"/>
                </a:solidFill>
              </a:rPr>
              <a:t>Giới</a:t>
            </a:r>
            <a:r>
              <a:rPr lang="en-US" sz="2800" b="1" dirty="0">
                <a:solidFill>
                  <a:srgbClr val="FF0000"/>
                </a:solidFill>
              </a:rPr>
              <a:t> </a:t>
            </a:r>
            <a:r>
              <a:rPr lang="en-US" sz="2800" b="1" dirty="0" err="1">
                <a:solidFill>
                  <a:srgbClr val="FF0000"/>
                </a:solidFill>
              </a:rPr>
              <a:t>thiệu</a:t>
            </a:r>
            <a:endParaRPr lang="vi-VN" b="1" dirty="0">
              <a:solidFill>
                <a:srgbClr val="FF0000"/>
              </a:solidFill>
            </a:endParaRPr>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1231D4C0-340D-F540-9D34-E97941EA93B6}"/>
              </a:ext>
            </a:extLst>
          </p:cNvPr>
          <p:cNvSpPr>
            <a:spLocks noGrp="1"/>
          </p:cNvSpPr>
          <p:nvPr>
            <p:ph type="sldNum" sz="quarter" idx="12"/>
          </p:nvPr>
        </p:nvSpPr>
        <p:spPr/>
        <p:txBody>
          <a:bodyPr/>
          <a:lstStyle/>
          <a:p>
            <a:fld id="{B487F271-60DF-4592-BB7F-B45BB4441AA9}" type="slidenum">
              <a:rPr lang="en-US" smtClean="0"/>
              <a:pPr/>
              <a:t>2</a:t>
            </a:fld>
            <a:endParaRPr lang="en-US" dirty="0"/>
          </a:p>
        </p:txBody>
      </p:sp>
    </p:spTree>
    <p:extLst>
      <p:ext uri="{BB962C8B-B14F-4D97-AF65-F5344CB8AC3E}">
        <p14:creationId xmlns:p14="http://schemas.microsoft.com/office/powerpoint/2010/main" val="18492200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00A92C-66E7-AE94-004D-3391D8F680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AF269F-0198-DAA2-EFCA-EEC826C60BE2}"/>
              </a:ext>
            </a:extLst>
          </p:cNvPr>
          <p:cNvSpPr>
            <a:spLocks noGrp="1"/>
          </p:cNvSpPr>
          <p:nvPr>
            <p:ph type="title"/>
          </p:nvPr>
        </p:nvSpPr>
        <p:spPr/>
        <p:txBody>
          <a:bodyPr/>
          <a:lstStyle/>
          <a:p>
            <a:r>
              <a:rPr lang="en-VN" dirty="0"/>
              <a:t>Thực nghiệm</a:t>
            </a:r>
          </a:p>
        </p:txBody>
      </p:sp>
      <p:sp>
        <p:nvSpPr>
          <p:cNvPr id="3" name="Content Placeholder 2">
            <a:extLst>
              <a:ext uri="{FF2B5EF4-FFF2-40B4-BE49-F238E27FC236}">
                <a16:creationId xmlns:a16="http://schemas.microsoft.com/office/drawing/2014/main" id="{51DFA6DE-694E-DD41-1EF1-E70BF677B847}"/>
              </a:ext>
            </a:extLst>
          </p:cNvPr>
          <p:cNvSpPr>
            <a:spLocks noGrp="1"/>
          </p:cNvSpPr>
          <p:nvPr>
            <p:ph idx="1"/>
          </p:nvPr>
        </p:nvSpPr>
        <p:spPr/>
        <p:txBody>
          <a:bodyPr>
            <a:normAutofit fontScale="77500" lnSpcReduction="20000"/>
          </a:bodyPr>
          <a:lstStyle/>
          <a:p>
            <a:r>
              <a:rPr lang="vi-VN" b="1" dirty="0"/>
              <a:t>Credit Card Fraud (150MB)</a:t>
            </a:r>
          </a:p>
          <a:p>
            <a:pPr lvl="1"/>
            <a:r>
              <a:rPr lang="vi-VN" b="1" dirty="0"/>
              <a:t>284,807</a:t>
            </a:r>
            <a:r>
              <a:rPr lang="vi-VN" dirty="0"/>
              <a:t> dòng dữ liệu</a:t>
            </a:r>
          </a:p>
          <a:p>
            <a:pPr lvl="1"/>
            <a:r>
              <a:rPr lang="vi-VN" b="1" dirty="0"/>
              <a:t>20000</a:t>
            </a:r>
            <a:r>
              <a:rPr lang="vi-VN" dirty="0"/>
              <a:t> dòng dùng để huấn luyện</a:t>
            </a:r>
          </a:p>
          <a:p>
            <a:pPr lvl="1"/>
            <a:r>
              <a:rPr lang="vi-VN" b="1" dirty="0"/>
              <a:t>283,253</a:t>
            </a:r>
            <a:r>
              <a:rPr lang="vi-VN" dirty="0"/>
              <a:t> dữ liệu bình thường</a:t>
            </a:r>
          </a:p>
          <a:p>
            <a:pPr lvl="1"/>
            <a:r>
              <a:rPr lang="vi-VN" b="1" dirty="0"/>
              <a:t>492</a:t>
            </a:r>
            <a:r>
              <a:rPr lang="vi-VN" dirty="0"/>
              <a:t> bất thường</a:t>
            </a:r>
          </a:p>
          <a:p>
            <a:r>
              <a:rPr lang="vi-VN" b="1" dirty="0"/>
              <a:t>Train:</a:t>
            </a:r>
            <a:endParaRPr lang="vi-VN" dirty="0"/>
          </a:p>
          <a:p>
            <a:pPr lvl="1"/>
            <a:r>
              <a:rPr lang="vi-VN" dirty="0"/>
              <a:t>Chỉ sử dụng mẫu </a:t>
            </a:r>
            <a:r>
              <a:rPr lang="vi-VN" b="1" dirty="0"/>
              <a:t>normal</a:t>
            </a:r>
            <a:r>
              <a:rPr lang="vi-VN" dirty="0"/>
              <a:t> để huấn luyện (unsupervised anomaly detection).</a:t>
            </a:r>
          </a:p>
          <a:p>
            <a:pPr lvl="1"/>
            <a:r>
              <a:rPr lang="vi-VN" dirty="0"/>
              <a:t>Số lượng dùng để train: ≈ </a:t>
            </a:r>
            <a:r>
              <a:rPr lang="vi-VN" b="1" dirty="0"/>
              <a:t>20,000</a:t>
            </a:r>
            <a:r>
              <a:rPr lang="vi-VN" dirty="0"/>
              <a:t> mẫu normal.</a:t>
            </a:r>
          </a:p>
          <a:p>
            <a:pPr lvl="1"/>
            <a:r>
              <a:rPr lang="vi-VN" dirty="0"/>
              <a:t>Còn lại normal chưa dùng để dành cho validation/test.</a:t>
            </a:r>
          </a:p>
          <a:p>
            <a:pPr marL="457200" lvl="1" indent="0">
              <a:buNone/>
            </a:pPr>
            <a:endParaRPr lang="vi-VN" dirty="0"/>
          </a:p>
          <a:p>
            <a:r>
              <a:rPr lang="vi-VN" b="1" dirty="0"/>
              <a:t>Test đánh giá kết quả</a:t>
            </a:r>
            <a:br>
              <a:rPr lang="vi-VN" dirty="0"/>
            </a:br>
            <a:r>
              <a:rPr lang="vi-VN" dirty="0"/>
              <a:t>a) </a:t>
            </a:r>
            <a:r>
              <a:rPr lang="vi-VN" b="1" dirty="0"/>
              <a:t>Đánh giá với dữ liệu cân bằng</a:t>
            </a:r>
            <a:endParaRPr lang="vi-VN" dirty="0"/>
          </a:p>
          <a:p>
            <a:pPr lvl="1"/>
            <a:r>
              <a:rPr lang="vi-VN" dirty="0"/>
              <a:t>200 normal + 200 anomaly (tổng 400 mẫu).</a:t>
            </a:r>
          </a:p>
          <a:p>
            <a:pPr lvl="1"/>
            <a:r>
              <a:rPr lang="vi-VN" dirty="0"/>
              <a:t>Mục tiêu: so sánh công bằng khi số lượng lớp cân bằng.</a:t>
            </a:r>
          </a:p>
          <a:p>
            <a:pPr marL="0" indent="0">
              <a:buNone/>
            </a:pPr>
            <a:r>
              <a:rPr lang="vi-VN" dirty="0"/>
              <a:t>   b) </a:t>
            </a:r>
            <a:r>
              <a:rPr lang="vi-VN" b="1" dirty="0"/>
              <a:t>Đánh giá với dữ liệu mất cân bằng</a:t>
            </a:r>
            <a:endParaRPr lang="vi-VN" dirty="0"/>
          </a:p>
          <a:p>
            <a:pPr lvl="1"/>
            <a:r>
              <a:rPr lang="vi-VN" dirty="0"/>
              <a:t>10,000 normal + 200 anomaly (tổng 10,200 mẫu).</a:t>
            </a:r>
          </a:p>
          <a:p>
            <a:pPr lvl="1"/>
            <a:r>
              <a:rPr lang="vi-VN" dirty="0"/>
              <a:t>Mục tiêu: mô phỏng thực tế (tỉ lệ bất thường rất thấp ~2%).</a:t>
            </a:r>
          </a:p>
        </p:txBody>
      </p:sp>
      <p:sp>
        <p:nvSpPr>
          <p:cNvPr id="4" name="Slide Number Placeholder 3">
            <a:extLst>
              <a:ext uri="{FF2B5EF4-FFF2-40B4-BE49-F238E27FC236}">
                <a16:creationId xmlns:a16="http://schemas.microsoft.com/office/drawing/2014/main" id="{18C907CC-1A40-E542-4256-AEFB7ACFFDA0}"/>
              </a:ext>
            </a:extLst>
          </p:cNvPr>
          <p:cNvSpPr>
            <a:spLocks noGrp="1"/>
          </p:cNvSpPr>
          <p:nvPr>
            <p:ph type="sldNum" sz="quarter" idx="12"/>
          </p:nvPr>
        </p:nvSpPr>
        <p:spPr/>
        <p:txBody>
          <a:bodyPr/>
          <a:lstStyle/>
          <a:p>
            <a:fld id="{B487F271-60DF-4592-BB7F-B45BB4441AA9}" type="slidenum">
              <a:rPr lang="en-US" smtClean="0"/>
              <a:pPr/>
              <a:t>20</a:t>
            </a:fld>
            <a:endParaRPr lang="en-US" dirty="0"/>
          </a:p>
        </p:txBody>
      </p:sp>
    </p:spTree>
    <p:extLst>
      <p:ext uri="{BB962C8B-B14F-4D97-AF65-F5344CB8AC3E}">
        <p14:creationId xmlns:p14="http://schemas.microsoft.com/office/powerpoint/2010/main" val="7531879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F2798-9FF4-9A8D-27D7-D7F930554245}"/>
              </a:ext>
            </a:extLst>
          </p:cNvPr>
          <p:cNvSpPr>
            <a:spLocks noGrp="1"/>
          </p:cNvSpPr>
          <p:nvPr>
            <p:ph type="title"/>
          </p:nvPr>
        </p:nvSpPr>
        <p:spPr/>
        <p:txBody>
          <a:bodyPr/>
          <a:lstStyle/>
          <a:p>
            <a:r>
              <a:rPr lang="en-VN" dirty="0"/>
              <a:t>A. Dữ liệu cân bằng</a:t>
            </a:r>
          </a:p>
        </p:txBody>
      </p:sp>
      <p:sp>
        <p:nvSpPr>
          <p:cNvPr id="4" name="Slide Number Placeholder 3">
            <a:extLst>
              <a:ext uri="{FF2B5EF4-FFF2-40B4-BE49-F238E27FC236}">
                <a16:creationId xmlns:a16="http://schemas.microsoft.com/office/drawing/2014/main" id="{CD7B996E-729B-1ECD-6098-1B3A4CC9264F}"/>
              </a:ext>
            </a:extLst>
          </p:cNvPr>
          <p:cNvSpPr>
            <a:spLocks noGrp="1"/>
          </p:cNvSpPr>
          <p:nvPr>
            <p:ph type="sldNum" sz="quarter" idx="12"/>
          </p:nvPr>
        </p:nvSpPr>
        <p:spPr/>
        <p:txBody>
          <a:bodyPr/>
          <a:lstStyle/>
          <a:p>
            <a:fld id="{B487F271-60DF-4592-BB7F-B45BB4441AA9}" type="slidenum">
              <a:rPr lang="en-US" smtClean="0"/>
              <a:pPr/>
              <a:t>21</a:t>
            </a:fld>
            <a:endParaRPr lang="en-US" dirty="0"/>
          </a:p>
        </p:txBody>
      </p:sp>
      <p:graphicFrame>
        <p:nvGraphicFramePr>
          <p:cNvPr id="14" name="Content Placeholder 13">
            <a:extLst>
              <a:ext uri="{FF2B5EF4-FFF2-40B4-BE49-F238E27FC236}">
                <a16:creationId xmlns:a16="http://schemas.microsoft.com/office/drawing/2014/main" id="{E78A54CB-E37D-8C73-C9F2-69F9B2ED63EC}"/>
              </a:ext>
            </a:extLst>
          </p:cNvPr>
          <p:cNvGraphicFramePr>
            <a:graphicFrameLocks noGrp="1"/>
          </p:cNvGraphicFramePr>
          <p:nvPr>
            <p:ph idx="1"/>
            <p:extLst>
              <p:ext uri="{D42A27DB-BD31-4B8C-83A1-F6EECF244321}">
                <p14:modId xmlns:p14="http://schemas.microsoft.com/office/powerpoint/2010/main" val="3516225315"/>
              </p:ext>
            </p:extLst>
          </p:nvPr>
        </p:nvGraphicFramePr>
        <p:xfrm>
          <a:off x="242540" y="1002890"/>
          <a:ext cx="8459008" cy="5166135"/>
        </p:xfrm>
        <a:graphic>
          <a:graphicData uri="http://schemas.openxmlformats.org/drawingml/2006/table">
            <a:tbl>
              <a:tblPr>
                <a:tableStyleId>{5940675A-B579-460E-94D1-54222C63F5DA}</a:tableStyleId>
              </a:tblPr>
              <a:tblGrid>
                <a:gridCol w="1173439">
                  <a:extLst>
                    <a:ext uri="{9D8B030D-6E8A-4147-A177-3AD203B41FA5}">
                      <a16:colId xmlns:a16="http://schemas.microsoft.com/office/drawing/2014/main" val="1917396570"/>
                    </a:ext>
                  </a:extLst>
                </a:gridCol>
                <a:gridCol w="1173439">
                  <a:extLst>
                    <a:ext uri="{9D8B030D-6E8A-4147-A177-3AD203B41FA5}">
                      <a16:colId xmlns:a16="http://schemas.microsoft.com/office/drawing/2014/main" val="145990017"/>
                    </a:ext>
                  </a:extLst>
                </a:gridCol>
                <a:gridCol w="1173439">
                  <a:extLst>
                    <a:ext uri="{9D8B030D-6E8A-4147-A177-3AD203B41FA5}">
                      <a16:colId xmlns:a16="http://schemas.microsoft.com/office/drawing/2014/main" val="3188463194"/>
                    </a:ext>
                  </a:extLst>
                </a:gridCol>
                <a:gridCol w="1173439">
                  <a:extLst>
                    <a:ext uri="{9D8B030D-6E8A-4147-A177-3AD203B41FA5}">
                      <a16:colId xmlns:a16="http://schemas.microsoft.com/office/drawing/2014/main" val="3110410807"/>
                    </a:ext>
                  </a:extLst>
                </a:gridCol>
                <a:gridCol w="1173439">
                  <a:extLst>
                    <a:ext uri="{9D8B030D-6E8A-4147-A177-3AD203B41FA5}">
                      <a16:colId xmlns:a16="http://schemas.microsoft.com/office/drawing/2014/main" val="3887974141"/>
                    </a:ext>
                  </a:extLst>
                </a:gridCol>
                <a:gridCol w="1173439">
                  <a:extLst>
                    <a:ext uri="{9D8B030D-6E8A-4147-A177-3AD203B41FA5}">
                      <a16:colId xmlns:a16="http://schemas.microsoft.com/office/drawing/2014/main" val="3371915943"/>
                    </a:ext>
                  </a:extLst>
                </a:gridCol>
                <a:gridCol w="1418374">
                  <a:extLst>
                    <a:ext uri="{9D8B030D-6E8A-4147-A177-3AD203B41FA5}">
                      <a16:colId xmlns:a16="http://schemas.microsoft.com/office/drawing/2014/main" val="2239056964"/>
                    </a:ext>
                  </a:extLst>
                </a:gridCol>
              </a:tblGrid>
              <a:tr h="657508">
                <a:tc>
                  <a:txBody>
                    <a:bodyPr/>
                    <a:lstStyle/>
                    <a:p>
                      <a:r>
                        <a:rPr lang="en-US" b="1"/>
                        <a:t>Model</a:t>
                      </a:r>
                    </a:p>
                  </a:txBody>
                  <a:tcPr anchor="ctr"/>
                </a:tc>
                <a:tc>
                  <a:txBody>
                    <a:bodyPr/>
                    <a:lstStyle/>
                    <a:p>
                      <a:pPr algn="r"/>
                      <a:r>
                        <a:rPr lang="en-US" b="1"/>
                        <a:t>Threshold (norm)</a:t>
                      </a:r>
                    </a:p>
                  </a:txBody>
                  <a:tcPr anchor="ctr"/>
                </a:tc>
                <a:tc>
                  <a:txBody>
                    <a:bodyPr/>
                    <a:lstStyle/>
                    <a:p>
                      <a:pPr algn="r"/>
                      <a:r>
                        <a:rPr lang="en-US" b="1"/>
                        <a:t>Precision₁</a:t>
                      </a:r>
                    </a:p>
                  </a:txBody>
                  <a:tcPr anchor="ctr"/>
                </a:tc>
                <a:tc>
                  <a:txBody>
                    <a:bodyPr/>
                    <a:lstStyle/>
                    <a:p>
                      <a:pPr algn="r"/>
                      <a:r>
                        <a:rPr lang="en-US" b="1"/>
                        <a:t>Recall₁</a:t>
                      </a:r>
                    </a:p>
                  </a:txBody>
                  <a:tcPr anchor="ctr"/>
                </a:tc>
                <a:tc>
                  <a:txBody>
                    <a:bodyPr/>
                    <a:lstStyle/>
                    <a:p>
                      <a:pPr algn="r"/>
                      <a:r>
                        <a:rPr lang="en-US" b="1" dirty="0"/>
                        <a:t>F1</a:t>
                      </a:r>
                    </a:p>
                  </a:txBody>
                  <a:tcPr anchor="ctr"/>
                </a:tc>
                <a:tc>
                  <a:txBody>
                    <a:bodyPr/>
                    <a:lstStyle/>
                    <a:p>
                      <a:pPr algn="r"/>
                      <a:r>
                        <a:rPr lang="en-US" b="1"/>
                        <a:t>Accuracy</a:t>
                      </a:r>
                    </a:p>
                  </a:txBody>
                  <a:tcPr anchor="ctr"/>
                </a:tc>
                <a:tc>
                  <a:txBody>
                    <a:bodyPr/>
                    <a:lstStyle/>
                    <a:p>
                      <a:pPr algn="r"/>
                      <a:r>
                        <a:rPr lang="en-US" b="1" dirty="0"/>
                        <a:t>ROC AUC</a:t>
                      </a:r>
                    </a:p>
                  </a:txBody>
                  <a:tcPr anchor="ctr"/>
                </a:tc>
                <a:extLst>
                  <a:ext uri="{0D108BD9-81ED-4DB2-BD59-A6C34878D82A}">
                    <a16:rowId xmlns:a16="http://schemas.microsoft.com/office/drawing/2014/main" val="2220184779"/>
                  </a:ext>
                </a:extLst>
              </a:tr>
              <a:tr h="375719">
                <a:tc rowSpan="3">
                  <a:txBody>
                    <a:bodyPr/>
                    <a:lstStyle/>
                    <a:p>
                      <a:r>
                        <a:rPr lang="en-US" b="1" dirty="0"/>
                        <a:t>VAE</a:t>
                      </a:r>
                      <a:endParaRPr lang="en-US" dirty="0"/>
                    </a:p>
                  </a:txBody>
                  <a:tcPr anchor="ctr"/>
                </a:tc>
                <a:tc>
                  <a:txBody>
                    <a:bodyPr/>
                    <a:lstStyle/>
                    <a:p>
                      <a:pPr algn="r"/>
                      <a:r>
                        <a:rPr lang="en-VN"/>
                        <a:t>0.258836</a:t>
                      </a:r>
                    </a:p>
                  </a:txBody>
                  <a:tcPr anchor="ctr"/>
                </a:tc>
                <a:tc>
                  <a:txBody>
                    <a:bodyPr/>
                    <a:lstStyle/>
                    <a:p>
                      <a:pPr algn="r"/>
                      <a:r>
                        <a:rPr lang="en-VN"/>
                        <a:t>0.6800</a:t>
                      </a:r>
                    </a:p>
                  </a:txBody>
                  <a:tcPr anchor="ctr"/>
                </a:tc>
                <a:tc>
                  <a:txBody>
                    <a:bodyPr/>
                    <a:lstStyle/>
                    <a:p>
                      <a:pPr algn="r"/>
                      <a:r>
                        <a:rPr lang="en-VN"/>
                        <a:t>0.6296</a:t>
                      </a:r>
                    </a:p>
                  </a:txBody>
                  <a:tcPr anchor="ctr"/>
                </a:tc>
                <a:tc>
                  <a:txBody>
                    <a:bodyPr/>
                    <a:lstStyle/>
                    <a:p>
                      <a:pPr algn="r"/>
                      <a:r>
                        <a:rPr lang="en-VN" b="1" dirty="0"/>
                        <a:t>0.6538</a:t>
                      </a:r>
                    </a:p>
                  </a:txBody>
                  <a:tcPr anchor="ctr"/>
                </a:tc>
                <a:tc>
                  <a:txBody>
                    <a:bodyPr/>
                    <a:lstStyle/>
                    <a:p>
                      <a:pPr algn="r"/>
                      <a:r>
                        <a:rPr lang="en-VN"/>
                        <a:t>0.6667</a:t>
                      </a:r>
                    </a:p>
                  </a:txBody>
                  <a:tcPr anchor="ctr"/>
                </a:tc>
                <a:tc>
                  <a:txBody>
                    <a:bodyPr/>
                    <a:lstStyle/>
                    <a:p>
                      <a:pPr algn="r"/>
                      <a:r>
                        <a:rPr lang="en-VN"/>
                        <a:t>0.6972</a:t>
                      </a:r>
                    </a:p>
                  </a:txBody>
                  <a:tcPr anchor="ctr"/>
                </a:tc>
                <a:extLst>
                  <a:ext uri="{0D108BD9-81ED-4DB2-BD59-A6C34878D82A}">
                    <a16:rowId xmlns:a16="http://schemas.microsoft.com/office/drawing/2014/main" val="3473607148"/>
                  </a:ext>
                </a:extLst>
              </a:tr>
              <a:tr h="375719">
                <a:tc vMerge="1">
                  <a:txBody>
                    <a:bodyPr/>
                    <a:lstStyle/>
                    <a:p>
                      <a:endParaRPr lang="en-VN"/>
                    </a:p>
                  </a:txBody>
                  <a:tcPr anchor="ctr"/>
                </a:tc>
                <a:tc>
                  <a:txBody>
                    <a:bodyPr/>
                    <a:lstStyle/>
                    <a:p>
                      <a:pPr algn="r"/>
                      <a:r>
                        <a:rPr lang="en-VN"/>
                        <a:t>0.309371</a:t>
                      </a:r>
                    </a:p>
                  </a:txBody>
                  <a:tcPr anchor="ctr"/>
                </a:tc>
                <a:tc>
                  <a:txBody>
                    <a:bodyPr/>
                    <a:lstStyle/>
                    <a:p>
                      <a:pPr algn="r"/>
                      <a:r>
                        <a:rPr lang="en-VN"/>
                        <a:t>0.6536</a:t>
                      </a:r>
                    </a:p>
                  </a:txBody>
                  <a:tcPr anchor="ctr"/>
                </a:tc>
                <a:tc>
                  <a:txBody>
                    <a:bodyPr/>
                    <a:lstStyle/>
                    <a:p>
                      <a:pPr algn="r"/>
                      <a:r>
                        <a:rPr lang="en-VN"/>
                        <a:t>0.5291</a:t>
                      </a:r>
                    </a:p>
                  </a:txBody>
                  <a:tcPr anchor="ctr"/>
                </a:tc>
                <a:tc>
                  <a:txBody>
                    <a:bodyPr/>
                    <a:lstStyle/>
                    <a:p>
                      <a:pPr algn="r"/>
                      <a:r>
                        <a:rPr lang="en-VN" b="0"/>
                        <a:t>0.5848</a:t>
                      </a:r>
                    </a:p>
                  </a:txBody>
                  <a:tcPr anchor="ctr"/>
                </a:tc>
                <a:tc>
                  <a:txBody>
                    <a:bodyPr/>
                    <a:lstStyle/>
                    <a:p>
                      <a:pPr algn="r"/>
                      <a:r>
                        <a:rPr lang="en-VN"/>
                        <a:t>0.6243</a:t>
                      </a:r>
                    </a:p>
                  </a:txBody>
                  <a:tcPr anchor="ctr"/>
                </a:tc>
                <a:tc>
                  <a:txBody>
                    <a:bodyPr/>
                    <a:lstStyle/>
                    <a:p>
                      <a:pPr algn="r"/>
                      <a:r>
                        <a:rPr lang="en-VN"/>
                        <a:t>0.7158</a:t>
                      </a:r>
                    </a:p>
                  </a:txBody>
                  <a:tcPr anchor="ctr"/>
                </a:tc>
                <a:extLst>
                  <a:ext uri="{0D108BD9-81ED-4DB2-BD59-A6C34878D82A}">
                    <a16:rowId xmlns:a16="http://schemas.microsoft.com/office/drawing/2014/main" val="753041372"/>
                  </a:ext>
                </a:extLst>
              </a:tr>
              <a:tr h="375719">
                <a:tc vMerge="1">
                  <a:txBody>
                    <a:bodyPr/>
                    <a:lstStyle/>
                    <a:p>
                      <a:endParaRPr lang="en-VN" dirty="0"/>
                    </a:p>
                  </a:txBody>
                  <a:tcPr anchor="ctr"/>
                </a:tc>
                <a:tc>
                  <a:txBody>
                    <a:bodyPr/>
                    <a:lstStyle/>
                    <a:p>
                      <a:pPr algn="r"/>
                      <a:r>
                        <a:rPr lang="en-VN"/>
                        <a:t>0.357783</a:t>
                      </a:r>
                    </a:p>
                  </a:txBody>
                  <a:tcPr anchor="ctr"/>
                </a:tc>
                <a:tc>
                  <a:txBody>
                    <a:bodyPr/>
                    <a:lstStyle/>
                    <a:p>
                      <a:pPr algn="r"/>
                      <a:r>
                        <a:rPr lang="en-VN"/>
                        <a:t>0.6818</a:t>
                      </a:r>
                    </a:p>
                  </a:txBody>
                  <a:tcPr anchor="ctr"/>
                </a:tc>
                <a:tc>
                  <a:txBody>
                    <a:bodyPr/>
                    <a:lstStyle/>
                    <a:p>
                      <a:pPr algn="r"/>
                      <a:r>
                        <a:rPr lang="en-VN" dirty="0"/>
                        <a:t>0.3968</a:t>
                      </a:r>
                    </a:p>
                  </a:txBody>
                  <a:tcPr anchor="ctr"/>
                </a:tc>
                <a:tc>
                  <a:txBody>
                    <a:bodyPr/>
                    <a:lstStyle/>
                    <a:p>
                      <a:pPr algn="r"/>
                      <a:r>
                        <a:rPr lang="en-VN" b="0"/>
                        <a:t>0.5017</a:t>
                      </a:r>
                    </a:p>
                  </a:txBody>
                  <a:tcPr anchor="ctr"/>
                </a:tc>
                <a:tc>
                  <a:txBody>
                    <a:bodyPr/>
                    <a:lstStyle/>
                    <a:p>
                      <a:pPr algn="r"/>
                      <a:r>
                        <a:rPr lang="en-VN"/>
                        <a:t>0.6058</a:t>
                      </a:r>
                    </a:p>
                  </a:txBody>
                  <a:tcPr anchor="ctr"/>
                </a:tc>
                <a:tc>
                  <a:txBody>
                    <a:bodyPr/>
                    <a:lstStyle/>
                    <a:p>
                      <a:pPr algn="r"/>
                      <a:r>
                        <a:rPr lang="en-VN"/>
                        <a:t>0.7106</a:t>
                      </a:r>
                    </a:p>
                  </a:txBody>
                  <a:tcPr anchor="ctr"/>
                </a:tc>
                <a:extLst>
                  <a:ext uri="{0D108BD9-81ED-4DB2-BD59-A6C34878D82A}">
                    <a16:rowId xmlns:a16="http://schemas.microsoft.com/office/drawing/2014/main" val="2159602615"/>
                  </a:ext>
                </a:extLst>
              </a:tr>
              <a:tr h="657508">
                <a:tc rowSpan="3">
                  <a:txBody>
                    <a:bodyPr/>
                    <a:lstStyle/>
                    <a:p>
                      <a:r>
                        <a:rPr lang="en-US" b="1" dirty="0"/>
                        <a:t>Isolation Forest</a:t>
                      </a:r>
                      <a:endParaRPr lang="en-US" dirty="0"/>
                    </a:p>
                  </a:txBody>
                  <a:tcPr anchor="ctr"/>
                </a:tc>
                <a:tc>
                  <a:txBody>
                    <a:bodyPr/>
                    <a:lstStyle/>
                    <a:p>
                      <a:pPr algn="r"/>
                      <a:r>
                        <a:rPr lang="en-VN"/>
                        <a:t>0.554171</a:t>
                      </a:r>
                    </a:p>
                  </a:txBody>
                  <a:tcPr anchor="ctr"/>
                </a:tc>
                <a:tc>
                  <a:txBody>
                    <a:bodyPr/>
                    <a:lstStyle/>
                    <a:p>
                      <a:pPr algn="r"/>
                      <a:r>
                        <a:rPr lang="en-VN"/>
                        <a:t>0.8148</a:t>
                      </a:r>
                    </a:p>
                  </a:txBody>
                  <a:tcPr anchor="ctr"/>
                </a:tc>
                <a:tc>
                  <a:txBody>
                    <a:bodyPr/>
                    <a:lstStyle/>
                    <a:p>
                      <a:pPr algn="r"/>
                      <a:r>
                        <a:rPr lang="en-VN"/>
                        <a:t>0.3492</a:t>
                      </a:r>
                    </a:p>
                  </a:txBody>
                  <a:tcPr anchor="ctr"/>
                </a:tc>
                <a:tc>
                  <a:txBody>
                    <a:bodyPr/>
                    <a:lstStyle/>
                    <a:p>
                      <a:pPr algn="r"/>
                      <a:r>
                        <a:rPr lang="en-VN" b="1" dirty="0"/>
                        <a:t>0.4889</a:t>
                      </a:r>
                    </a:p>
                  </a:txBody>
                  <a:tcPr anchor="ctr"/>
                </a:tc>
                <a:tc>
                  <a:txBody>
                    <a:bodyPr/>
                    <a:lstStyle/>
                    <a:p>
                      <a:pPr algn="r"/>
                      <a:r>
                        <a:rPr lang="en-VN" dirty="0"/>
                        <a:t>0.6349</a:t>
                      </a:r>
                    </a:p>
                  </a:txBody>
                  <a:tcPr anchor="ctr"/>
                </a:tc>
                <a:tc>
                  <a:txBody>
                    <a:bodyPr/>
                    <a:lstStyle/>
                    <a:p>
                      <a:pPr algn="r"/>
                      <a:r>
                        <a:rPr lang="en-VN"/>
                        <a:t>0.8493</a:t>
                      </a:r>
                    </a:p>
                  </a:txBody>
                  <a:tcPr anchor="ctr"/>
                </a:tc>
                <a:extLst>
                  <a:ext uri="{0D108BD9-81ED-4DB2-BD59-A6C34878D82A}">
                    <a16:rowId xmlns:a16="http://schemas.microsoft.com/office/drawing/2014/main" val="2307512355"/>
                  </a:ext>
                </a:extLst>
              </a:tr>
              <a:tr h="375719">
                <a:tc vMerge="1">
                  <a:txBody>
                    <a:bodyPr/>
                    <a:lstStyle/>
                    <a:p>
                      <a:endParaRPr lang="en-VN"/>
                    </a:p>
                  </a:txBody>
                  <a:tcPr anchor="ctr"/>
                </a:tc>
                <a:tc>
                  <a:txBody>
                    <a:bodyPr/>
                    <a:lstStyle/>
                    <a:p>
                      <a:pPr algn="r"/>
                      <a:r>
                        <a:rPr lang="en-VN"/>
                        <a:t>0.575749</a:t>
                      </a:r>
                    </a:p>
                  </a:txBody>
                  <a:tcPr anchor="ctr"/>
                </a:tc>
                <a:tc>
                  <a:txBody>
                    <a:bodyPr/>
                    <a:lstStyle/>
                    <a:p>
                      <a:pPr algn="r"/>
                      <a:r>
                        <a:rPr lang="en-VN"/>
                        <a:t>0.8182</a:t>
                      </a:r>
                    </a:p>
                  </a:txBody>
                  <a:tcPr anchor="ctr"/>
                </a:tc>
                <a:tc>
                  <a:txBody>
                    <a:bodyPr/>
                    <a:lstStyle/>
                    <a:p>
                      <a:pPr algn="r"/>
                      <a:r>
                        <a:rPr lang="en-VN"/>
                        <a:t>0.2381</a:t>
                      </a:r>
                    </a:p>
                  </a:txBody>
                  <a:tcPr anchor="ctr"/>
                </a:tc>
                <a:tc>
                  <a:txBody>
                    <a:bodyPr/>
                    <a:lstStyle/>
                    <a:p>
                      <a:pPr algn="r"/>
                      <a:r>
                        <a:rPr lang="en-VN" b="0"/>
                        <a:t>0.3689</a:t>
                      </a:r>
                    </a:p>
                  </a:txBody>
                  <a:tcPr anchor="ctr"/>
                </a:tc>
                <a:tc>
                  <a:txBody>
                    <a:bodyPr/>
                    <a:lstStyle/>
                    <a:p>
                      <a:pPr algn="r"/>
                      <a:r>
                        <a:rPr lang="en-VN"/>
                        <a:t>0.5926</a:t>
                      </a:r>
                    </a:p>
                  </a:txBody>
                  <a:tcPr anchor="ctr"/>
                </a:tc>
                <a:tc>
                  <a:txBody>
                    <a:bodyPr/>
                    <a:lstStyle/>
                    <a:p>
                      <a:pPr algn="r"/>
                      <a:r>
                        <a:rPr lang="en-VN"/>
                        <a:t>0.8493</a:t>
                      </a:r>
                    </a:p>
                  </a:txBody>
                  <a:tcPr anchor="ctr"/>
                </a:tc>
                <a:extLst>
                  <a:ext uri="{0D108BD9-81ED-4DB2-BD59-A6C34878D82A}">
                    <a16:rowId xmlns:a16="http://schemas.microsoft.com/office/drawing/2014/main" val="3767772513"/>
                  </a:ext>
                </a:extLst>
              </a:tr>
              <a:tr h="375719">
                <a:tc vMerge="1">
                  <a:txBody>
                    <a:bodyPr/>
                    <a:lstStyle/>
                    <a:p>
                      <a:endParaRPr lang="en-VN" dirty="0"/>
                    </a:p>
                  </a:txBody>
                  <a:tcPr anchor="ctr"/>
                </a:tc>
                <a:tc>
                  <a:txBody>
                    <a:bodyPr/>
                    <a:lstStyle/>
                    <a:p>
                      <a:pPr algn="r"/>
                      <a:r>
                        <a:rPr lang="en-VN"/>
                        <a:t>0.600853</a:t>
                      </a:r>
                    </a:p>
                  </a:txBody>
                  <a:tcPr anchor="ctr"/>
                </a:tc>
                <a:tc>
                  <a:txBody>
                    <a:bodyPr/>
                    <a:lstStyle/>
                    <a:p>
                      <a:pPr algn="r"/>
                      <a:r>
                        <a:rPr lang="en-VN"/>
                        <a:t>0.8462</a:t>
                      </a:r>
                    </a:p>
                  </a:txBody>
                  <a:tcPr anchor="ctr"/>
                </a:tc>
                <a:tc>
                  <a:txBody>
                    <a:bodyPr/>
                    <a:lstStyle/>
                    <a:p>
                      <a:pPr algn="r"/>
                      <a:r>
                        <a:rPr lang="en-VN"/>
                        <a:t>0.1746</a:t>
                      </a:r>
                    </a:p>
                  </a:txBody>
                  <a:tcPr anchor="ctr"/>
                </a:tc>
                <a:tc>
                  <a:txBody>
                    <a:bodyPr/>
                    <a:lstStyle/>
                    <a:p>
                      <a:pPr algn="r"/>
                      <a:r>
                        <a:rPr lang="en-VN" b="0"/>
                        <a:t>0.2895</a:t>
                      </a:r>
                    </a:p>
                  </a:txBody>
                  <a:tcPr anchor="ctr"/>
                </a:tc>
                <a:tc>
                  <a:txBody>
                    <a:bodyPr/>
                    <a:lstStyle/>
                    <a:p>
                      <a:pPr algn="r"/>
                      <a:r>
                        <a:rPr lang="en-VN"/>
                        <a:t>0.5714</a:t>
                      </a:r>
                    </a:p>
                  </a:txBody>
                  <a:tcPr anchor="ctr"/>
                </a:tc>
                <a:tc>
                  <a:txBody>
                    <a:bodyPr/>
                    <a:lstStyle/>
                    <a:p>
                      <a:pPr algn="r"/>
                      <a:r>
                        <a:rPr lang="en-VN"/>
                        <a:t>0.8493</a:t>
                      </a:r>
                    </a:p>
                  </a:txBody>
                  <a:tcPr anchor="ctr"/>
                </a:tc>
                <a:extLst>
                  <a:ext uri="{0D108BD9-81ED-4DB2-BD59-A6C34878D82A}">
                    <a16:rowId xmlns:a16="http://schemas.microsoft.com/office/drawing/2014/main" val="2234024132"/>
                  </a:ext>
                </a:extLst>
              </a:tr>
              <a:tr h="657508">
                <a:tc rowSpan="3">
                  <a:txBody>
                    <a:bodyPr/>
                    <a:lstStyle/>
                    <a:p>
                      <a:r>
                        <a:rPr lang="en-US" b="1" dirty="0" err="1"/>
                        <a:t>GANomaly</a:t>
                      </a:r>
                      <a:endParaRPr lang="en-US" dirty="0"/>
                    </a:p>
                  </a:txBody>
                  <a:tcPr anchor="ctr"/>
                </a:tc>
                <a:tc>
                  <a:txBody>
                    <a:bodyPr/>
                    <a:lstStyle/>
                    <a:p>
                      <a:pPr algn="r"/>
                      <a:r>
                        <a:rPr lang="en-US"/>
                        <a:t>0.141909 (VAL-opt)</a:t>
                      </a:r>
                    </a:p>
                  </a:txBody>
                  <a:tcPr anchor="ctr"/>
                </a:tc>
                <a:tc>
                  <a:txBody>
                    <a:bodyPr/>
                    <a:lstStyle/>
                    <a:p>
                      <a:pPr algn="r"/>
                      <a:r>
                        <a:rPr lang="en-VN"/>
                        <a:t>0.6667</a:t>
                      </a:r>
                    </a:p>
                  </a:txBody>
                  <a:tcPr anchor="ctr"/>
                </a:tc>
                <a:tc>
                  <a:txBody>
                    <a:bodyPr/>
                    <a:lstStyle/>
                    <a:p>
                      <a:pPr algn="r"/>
                      <a:r>
                        <a:rPr lang="en-VN"/>
                        <a:t>0.6878</a:t>
                      </a:r>
                    </a:p>
                  </a:txBody>
                  <a:tcPr anchor="ctr"/>
                </a:tc>
                <a:tc>
                  <a:txBody>
                    <a:bodyPr/>
                    <a:lstStyle/>
                    <a:p>
                      <a:pPr algn="r"/>
                      <a:r>
                        <a:rPr lang="en-VN" b="1" dirty="0"/>
                        <a:t>0.6771</a:t>
                      </a:r>
                    </a:p>
                  </a:txBody>
                  <a:tcPr anchor="ctr"/>
                </a:tc>
                <a:tc>
                  <a:txBody>
                    <a:bodyPr/>
                    <a:lstStyle/>
                    <a:p>
                      <a:pPr algn="r"/>
                      <a:r>
                        <a:rPr lang="en-VN"/>
                        <a:t>0.6720</a:t>
                      </a:r>
                    </a:p>
                  </a:txBody>
                  <a:tcPr anchor="ctr"/>
                </a:tc>
                <a:tc>
                  <a:txBody>
                    <a:bodyPr/>
                    <a:lstStyle/>
                    <a:p>
                      <a:pPr algn="r"/>
                      <a:r>
                        <a:rPr lang="en-VN"/>
                        <a:t>0.7370</a:t>
                      </a:r>
                    </a:p>
                  </a:txBody>
                  <a:tcPr anchor="ctr"/>
                </a:tc>
                <a:extLst>
                  <a:ext uri="{0D108BD9-81ED-4DB2-BD59-A6C34878D82A}">
                    <a16:rowId xmlns:a16="http://schemas.microsoft.com/office/drawing/2014/main" val="1666703225"/>
                  </a:ext>
                </a:extLst>
              </a:tr>
              <a:tr h="657508">
                <a:tc vMerge="1">
                  <a:txBody>
                    <a:bodyPr/>
                    <a:lstStyle/>
                    <a:p>
                      <a:endParaRPr lang="en-VN"/>
                    </a:p>
                  </a:txBody>
                  <a:tcPr anchor="ctr"/>
                </a:tc>
                <a:tc>
                  <a:txBody>
                    <a:bodyPr/>
                    <a:lstStyle/>
                    <a:p>
                      <a:pPr algn="r"/>
                      <a:r>
                        <a:rPr lang="en-US"/>
                        <a:t>0.173649 (p60)</a:t>
                      </a:r>
                    </a:p>
                  </a:txBody>
                  <a:tcPr anchor="ctr"/>
                </a:tc>
                <a:tc>
                  <a:txBody>
                    <a:bodyPr/>
                    <a:lstStyle/>
                    <a:p>
                      <a:pPr algn="r"/>
                      <a:r>
                        <a:rPr lang="en-VN"/>
                        <a:t>0.7078</a:t>
                      </a:r>
                    </a:p>
                  </a:txBody>
                  <a:tcPr anchor="ctr"/>
                </a:tc>
                <a:tc>
                  <a:txBody>
                    <a:bodyPr/>
                    <a:lstStyle/>
                    <a:p>
                      <a:pPr algn="r"/>
                      <a:r>
                        <a:rPr lang="en-VN"/>
                        <a:t>0.5767</a:t>
                      </a:r>
                    </a:p>
                  </a:txBody>
                  <a:tcPr anchor="ctr"/>
                </a:tc>
                <a:tc>
                  <a:txBody>
                    <a:bodyPr/>
                    <a:lstStyle/>
                    <a:p>
                      <a:pPr algn="r"/>
                      <a:r>
                        <a:rPr lang="en-VN" b="0"/>
                        <a:t>0.6356</a:t>
                      </a:r>
                    </a:p>
                  </a:txBody>
                  <a:tcPr anchor="ctr"/>
                </a:tc>
                <a:tc>
                  <a:txBody>
                    <a:bodyPr/>
                    <a:lstStyle/>
                    <a:p>
                      <a:pPr algn="r"/>
                      <a:r>
                        <a:rPr lang="en-VN"/>
                        <a:t>0.6693</a:t>
                      </a:r>
                    </a:p>
                  </a:txBody>
                  <a:tcPr anchor="ctr"/>
                </a:tc>
                <a:tc>
                  <a:txBody>
                    <a:bodyPr/>
                    <a:lstStyle/>
                    <a:p>
                      <a:pPr algn="r"/>
                      <a:r>
                        <a:rPr lang="en-VN"/>
                        <a:t>0.7370</a:t>
                      </a:r>
                    </a:p>
                  </a:txBody>
                  <a:tcPr anchor="ctr"/>
                </a:tc>
                <a:extLst>
                  <a:ext uri="{0D108BD9-81ED-4DB2-BD59-A6C34878D82A}">
                    <a16:rowId xmlns:a16="http://schemas.microsoft.com/office/drawing/2014/main" val="3580518573"/>
                  </a:ext>
                </a:extLst>
              </a:tr>
              <a:tr h="657508">
                <a:tc vMerge="1">
                  <a:txBody>
                    <a:bodyPr/>
                    <a:lstStyle/>
                    <a:p>
                      <a:endParaRPr lang="en-VN" dirty="0"/>
                    </a:p>
                  </a:txBody>
                  <a:tcPr anchor="ctr"/>
                </a:tc>
                <a:tc>
                  <a:txBody>
                    <a:bodyPr/>
                    <a:lstStyle/>
                    <a:p>
                      <a:pPr algn="r"/>
                      <a:r>
                        <a:rPr lang="en-US"/>
                        <a:t>0.208285 (p70)</a:t>
                      </a:r>
                    </a:p>
                  </a:txBody>
                  <a:tcPr anchor="ctr"/>
                </a:tc>
                <a:tc>
                  <a:txBody>
                    <a:bodyPr/>
                    <a:lstStyle/>
                    <a:p>
                      <a:pPr algn="r"/>
                      <a:r>
                        <a:rPr lang="en-VN"/>
                        <a:t>0.7797</a:t>
                      </a:r>
                    </a:p>
                  </a:txBody>
                  <a:tcPr anchor="ctr"/>
                </a:tc>
                <a:tc>
                  <a:txBody>
                    <a:bodyPr/>
                    <a:lstStyle/>
                    <a:p>
                      <a:pPr algn="r"/>
                      <a:r>
                        <a:rPr lang="en-VN"/>
                        <a:t>0.4868</a:t>
                      </a:r>
                    </a:p>
                  </a:txBody>
                  <a:tcPr anchor="ctr"/>
                </a:tc>
                <a:tc>
                  <a:txBody>
                    <a:bodyPr/>
                    <a:lstStyle/>
                    <a:p>
                      <a:pPr algn="r"/>
                      <a:r>
                        <a:rPr lang="en-VN" b="0" dirty="0"/>
                        <a:t>0.5993</a:t>
                      </a:r>
                    </a:p>
                  </a:txBody>
                  <a:tcPr anchor="ctr"/>
                </a:tc>
                <a:tc>
                  <a:txBody>
                    <a:bodyPr/>
                    <a:lstStyle/>
                    <a:p>
                      <a:pPr algn="r"/>
                      <a:r>
                        <a:rPr lang="en-VN"/>
                        <a:t>0.6746</a:t>
                      </a:r>
                    </a:p>
                  </a:txBody>
                  <a:tcPr anchor="ctr"/>
                </a:tc>
                <a:tc>
                  <a:txBody>
                    <a:bodyPr/>
                    <a:lstStyle/>
                    <a:p>
                      <a:pPr algn="r"/>
                      <a:r>
                        <a:rPr lang="en-VN" dirty="0"/>
                        <a:t>0.7370</a:t>
                      </a:r>
                    </a:p>
                  </a:txBody>
                  <a:tcPr anchor="ctr"/>
                </a:tc>
                <a:extLst>
                  <a:ext uri="{0D108BD9-81ED-4DB2-BD59-A6C34878D82A}">
                    <a16:rowId xmlns:a16="http://schemas.microsoft.com/office/drawing/2014/main" val="4185558539"/>
                  </a:ext>
                </a:extLst>
              </a:tr>
            </a:tbl>
          </a:graphicData>
        </a:graphic>
      </p:graphicFrame>
    </p:spTree>
    <p:extLst>
      <p:ext uri="{BB962C8B-B14F-4D97-AF65-F5344CB8AC3E}">
        <p14:creationId xmlns:p14="http://schemas.microsoft.com/office/powerpoint/2010/main" val="21176432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32A74-56B5-59D4-9A40-A25D5A47360E}"/>
              </a:ext>
            </a:extLst>
          </p:cNvPr>
          <p:cNvSpPr>
            <a:spLocks noGrp="1"/>
          </p:cNvSpPr>
          <p:nvPr>
            <p:ph type="title"/>
          </p:nvPr>
        </p:nvSpPr>
        <p:spPr/>
        <p:txBody>
          <a:bodyPr/>
          <a:lstStyle/>
          <a:p>
            <a:r>
              <a:rPr lang="en-VN" dirty="0"/>
              <a:t>B. Dữ liệu mất cân bằng</a:t>
            </a:r>
          </a:p>
        </p:txBody>
      </p:sp>
      <p:sp>
        <p:nvSpPr>
          <p:cNvPr id="4" name="Slide Number Placeholder 3">
            <a:extLst>
              <a:ext uri="{FF2B5EF4-FFF2-40B4-BE49-F238E27FC236}">
                <a16:creationId xmlns:a16="http://schemas.microsoft.com/office/drawing/2014/main" id="{C9196FBB-E578-7CA5-ACE9-2B03D60E1FEF}"/>
              </a:ext>
            </a:extLst>
          </p:cNvPr>
          <p:cNvSpPr>
            <a:spLocks noGrp="1"/>
          </p:cNvSpPr>
          <p:nvPr>
            <p:ph type="sldNum" sz="quarter" idx="12"/>
          </p:nvPr>
        </p:nvSpPr>
        <p:spPr/>
        <p:txBody>
          <a:bodyPr/>
          <a:lstStyle/>
          <a:p>
            <a:fld id="{B487F271-60DF-4592-BB7F-B45BB4441AA9}" type="slidenum">
              <a:rPr lang="en-US" smtClean="0"/>
              <a:pPr/>
              <a:t>22</a:t>
            </a:fld>
            <a:endParaRPr lang="en-US" dirty="0"/>
          </a:p>
        </p:txBody>
      </p:sp>
      <p:graphicFrame>
        <p:nvGraphicFramePr>
          <p:cNvPr id="13" name="Content Placeholder 12">
            <a:extLst>
              <a:ext uri="{FF2B5EF4-FFF2-40B4-BE49-F238E27FC236}">
                <a16:creationId xmlns:a16="http://schemas.microsoft.com/office/drawing/2014/main" id="{2A615A9A-C8B4-232C-CF4F-ED8A58DA344C}"/>
              </a:ext>
            </a:extLst>
          </p:cNvPr>
          <p:cNvGraphicFramePr>
            <a:graphicFrameLocks noGrp="1"/>
          </p:cNvGraphicFramePr>
          <p:nvPr>
            <p:ph idx="1"/>
            <p:extLst>
              <p:ext uri="{D42A27DB-BD31-4B8C-83A1-F6EECF244321}">
                <p14:modId xmlns:p14="http://schemas.microsoft.com/office/powerpoint/2010/main" val="3698524533"/>
              </p:ext>
            </p:extLst>
          </p:nvPr>
        </p:nvGraphicFramePr>
        <p:xfrm>
          <a:off x="324466" y="1071716"/>
          <a:ext cx="8386917" cy="4822990"/>
        </p:xfrm>
        <a:graphic>
          <a:graphicData uri="http://schemas.openxmlformats.org/drawingml/2006/table">
            <a:tbl>
              <a:tblPr>
                <a:tableStyleId>{5940675A-B579-460E-94D1-54222C63F5DA}</a:tableStyleId>
              </a:tblPr>
              <a:tblGrid>
                <a:gridCol w="1198131">
                  <a:extLst>
                    <a:ext uri="{9D8B030D-6E8A-4147-A177-3AD203B41FA5}">
                      <a16:colId xmlns:a16="http://schemas.microsoft.com/office/drawing/2014/main" val="1224645473"/>
                    </a:ext>
                  </a:extLst>
                </a:gridCol>
                <a:gridCol w="1198131">
                  <a:extLst>
                    <a:ext uri="{9D8B030D-6E8A-4147-A177-3AD203B41FA5}">
                      <a16:colId xmlns:a16="http://schemas.microsoft.com/office/drawing/2014/main" val="164242026"/>
                    </a:ext>
                  </a:extLst>
                </a:gridCol>
                <a:gridCol w="1198131">
                  <a:extLst>
                    <a:ext uri="{9D8B030D-6E8A-4147-A177-3AD203B41FA5}">
                      <a16:colId xmlns:a16="http://schemas.microsoft.com/office/drawing/2014/main" val="2882112391"/>
                    </a:ext>
                  </a:extLst>
                </a:gridCol>
                <a:gridCol w="1198131">
                  <a:extLst>
                    <a:ext uri="{9D8B030D-6E8A-4147-A177-3AD203B41FA5}">
                      <a16:colId xmlns:a16="http://schemas.microsoft.com/office/drawing/2014/main" val="651890160"/>
                    </a:ext>
                  </a:extLst>
                </a:gridCol>
                <a:gridCol w="1198131">
                  <a:extLst>
                    <a:ext uri="{9D8B030D-6E8A-4147-A177-3AD203B41FA5}">
                      <a16:colId xmlns:a16="http://schemas.microsoft.com/office/drawing/2014/main" val="2765332008"/>
                    </a:ext>
                  </a:extLst>
                </a:gridCol>
                <a:gridCol w="1198131">
                  <a:extLst>
                    <a:ext uri="{9D8B030D-6E8A-4147-A177-3AD203B41FA5}">
                      <a16:colId xmlns:a16="http://schemas.microsoft.com/office/drawing/2014/main" val="938324656"/>
                    </a:ext>
                  </a:extLst>
                </a:gridCol>
                <a:gridCol w="1198131">
                  <a:extLst>
                    <a:ext uri="{9D8B030D-6E8A-4147-A177-3AD203B41FA5}">
                      <a16:colId xmlns:a16="http://schemas.microsoft.com/office/drawing/2014/main" val="2327200173"/>
                    </a:ext>
                  </a:extLst>
                </a:gridCol>
              </a:tblGrid>
              <a:tr h="649249">
                <a:tc>
                  <a:txBody>
                    <a:bodyPr/>
                    <a:lstStyle/>
                    <a:p>
                      <a:r>
                        <a:rPr lang="en-US"/>
                        <a:t>Model</a:t>
                      </a:r>
                    </a:p>
                  </a:txBody>
                  <a:tcPr anchor="ctr"/>
                </a:tc>
                <a:tc>
                  <a:txBody>
                    <a:bodyPr/>
                    <a:lstStyle/>
                    <a:p>
                      <a:pPr algn="r"/>
                      <a:r>
                        <a:rPr lang="en-US"/>
                        <a:t>Threshold (norm)</a:t>
                      </a:r>
                    </a:p>
                  </a:txBody>
                  <a:tcPr anchor="ctr"/>
                </a:tc>
                <a:tc>
                  <a:txBody>
                    <a:bodyPr/>
                    <a:lstStyle/>
                    <a:p>
                      <a:pPr algn="r"/>
                      <a:r>
                        <a:rPr lang="en-US"/>
                        <a:t>Precision₁</a:t>
                      </a:r>
                    </a:p>
                  </a:txBody>
                  <a:tcPr anchor="ctr"/>
                </a:tc>
                <a:tc>
                  <a:txBody>
                    <a:bodyPr/>
                    <a:lstStyle/>
                    <a:p>
                      <a:pPr algn="r"/>
                      <a:r>
                        <a:rPr lang="en-US"/>
                        <a:t>Recall₁</a:t>
                      </a:r>
                    </a:p>
                  </a:txBody>
                  <a:tcPr anchor="ctr"/>
                </a:tc>
                <a:tc>
                  <a:txBody>
                    <a:bodyPr/>
                    <a:lstStyle/>
                    <a:p>
                      <a:pPr algn="r"/>
                      <a:r>
                        <a:rPr lang="en-US" b="0" dirty="0"/>
                        <a:t>F1</a:t>
                      </a:r>
                    </a:p>
                  </a:txBody>
                  <a:tcPr anchor="ctr"/>
                </a:tc>
                <a:tc>
                  <a:txBody>
                    <a:bodyPr/>
                    <a:lstStyle/>
                    <a:p>
                      <a:pPr algn="r"/>
                      <a:r>
                        <a:rPr lang="en-US"/>
                        <a:t>Accuracy</a:t>
                      </a:r>
                    </a:p>
                  </a:txBody>
                  <a:tcPr anchor="ctr"/>
                </a:tc>
                <a:tc>
                  <a:txBody>
                    <a:bodyPr/>
                    <a:lstStyle/>
                    <a:p>
                      <a:pPr algn="r"/>
                      <a:r>
                        <a:rPr lang="en-US"/>
                        <a:t>ROC AUC</a:t>
                      </a:r>
                    </a:p>
                  </a:txBody>
                  <a:tcPr anchor="ctr"/>
                </a:tc>
                <a:extLst>
                  <a:ext uri="{0D108BD9-81ED-4DB2-BD59-A6C34878D82A}">
                    <a16:rowId xmlns:a16="http://schemas.microsoft.com/office/drawing/2014/main" val="2733949479"/>
                  </a:ext>
                </a:extLst>
              </a:tr>
              <a:tr h="370999">
                <a:tc rowSpan="3">
                  <a:txBody>
                    <a:bodyPr/>
                    <a:lstStyle/>
                    <a:p>
                      <a:r>
                        <a:rPr lang="en-US" b="1" dirty="0"/>
                        <a:t>VAE</a:t>
                      </a:r>
                      <a:endParaRPr lang="en-US" dirty="0"/>
                    </a:p>
                  </a:txBody>
                  <a:tcPr anchor="ctr"/>
                </a:tc>
                <a:tc>
                  <a:txBody>
                    <a:bodyPr/>
                    <a:lstStyle/>
                    <a:p>
                      <a:pPr algn="r"/>
                      <a:r>
                        <a:rPr lang="en-VN"/>
                        <a:t>0.309371</a:t>
                      </a:r>
                    </a:p>
                  </a:txBody>
                  <a:tcPr anchor="ctr"/>
                </a:tc>
                <a:tc>
                  <a:txBody>
                    <a:bodyPr/>
                    <a:lstStyle/>
                    <a:p>
                      <a:pPr algn="r"/>
                      <a:r>
                        <a:rPr lang="en-VN"/>
                        <a:t>0.3838</a:t>
                      </a:r>
                    </a:p>
                  </a:txBody>
                  <a:tcPr anchor="ctr"/>
                </a:tc>
                <a:tc>
                  <a:txBody>
                    <a:bodyPr/>
                    <a:lstStyle/>
                    <a:p>
                      <a:pPr algn="r"/>
                      <a:r>
                        <a:rPr lang="en-VN"/>
                        <a:t>0.5767</a:t>
                      </a:r>
                    </a:p>
                  </a:txBody>
                  <a:tcPr anchor="ctr"/>
                </a:tc>
                <a:tc>
                  <a:txBody>
                    <a:bodyPr/>
                    <a:lstStyle/>
                    <a:p>
                      <a:pPr algn="r"/>
                      <a:r>
                        <a:rPr lang="en-VN" b="1" dirty="0"/>
                        <a:t>0.4609</a:t>
                      </a:r>
                    </a:p>
                  </a:txBody>
                  <a:tcPr anchor="ctr"/>
                </a:tc>
                <a:tc>
                  <a:txBody>
                    <a:bodyPr/>
                    <a:lstStyle/>
                    <a:p>
                      <a:pPr algn="r"/>
                      <a:r>
                        <a:rPr lang="en-VN"/>
                        <a:t>0.7422</a:t>
                      </a:r>
                    </a:p>
                  </a:txBody>
                  <a:tcPr anchor="ctr"/>
                </a:tc>
                <a:tc>
                  <a:txBody>
                    <a:bodyPr/>
                    <a:lstStyle/>
                    <a:p>
                      <a:pPr algn="r"/>
                      <a:r>
                        <a:rPr lang="en-VN"/>
                        <a:t>0.7539</a:t>
                      </a:r>
                    </a:p>
                  </a:txBody>
                  <a:tcPr anchor="ctr"/>
                </a:tc>
                <a:extLst>
                  <a:ext uri="{0D108BD9-81ED-4DB2-BD59-A6C34878D82A}">
                    <a16:rowId xmlns:a16="http://schemas.microsoft.com/office/drawing/2014/main" val="900953217"/>
                  </a:ext>
                </a:extLst>
              </a:tr>
              <a:tr h="370999">
                <a:tc vMerge="1">
                  <a:txBody>
                    <a:bodyPr/>
                    <a:lstStyle/>
                    <a:p>
                      <a:endParaRPr lang="en-VN"/>
                    </a:p>
                  </a:txBody>
                  <a:tcPr anchor="ctr"/>
                </a:tc>
                <a:tc>
                  <a:txBody>
                    <a:bodyPr/>
                    <a:lstStyle/>
                    <a:p>
                      <a:pPr algn="r"/>
                      <a:r>
                        <a:rPr lang="en-VN"/>
                        <a:t>0.258836</a:t>
                      </a:r>
                    </a:p>
                  </a:txBody>
                  <a:tcPr anchor="ctr"/>
                </a:tc>
                <a:tc>
                  <a:txBody>
                    <a:bodyPr/>
                    <a:lstStyle/>
                    <a:p>
                      <a:pPr algn="r"/>
                      <a:r>
                        <a:rPr lang="en-VN" dirty="0"/>
                        <a:t>0.3109</a:t>
                      </a:r>
                    </a:p>
                  </a:txBody>
                  <a:tcPr anchor="ctr"/>
                </a:tc>
                <a:tc>
                  <a:txBody>
                    <a:bodyPr/>
                    <a:lstStyle/>
                    <a:p>
                      <a:pPr algn="r"/>
                      <a:r>
                        <a:rPr lang="en-VN"/>
                        <a:t>0.6349</a:t>
                      </a:r>
                    </a:p>
                  </a:txBody>
                  <a:tcPr anchor="ctr"/>
                </a:tc>
                <a:tc>
                  <a:txBody>
                    <a:bodyPr/>
                    <a:lstStyle/>
                    <a:p>
                      <a:pPr algn="r"/>
                      <a:r>
                        <a:rPr lang="en-VN" b="0" dirty="0"/>
                        <a:t>0.4174</a:t>
                      </a:r>
                    </a:p>
                  </a:txBody>
                  <a:tcPr anchor="ctr"/>
                </a:tc>
                <a:tc>
                  <a:txBody>
                    <a:bodyPr/>
                    <a:lstStyle/>
                    <a:p>
                      <a:pPr algn="r"/>
                      <a:r>
                        <a:rPr lang="en-VN"/>
                        <a:t>0.6613</a:t>
                      </a:r>
                    </a:p>
                  </a:txBody>
                  <a:tcPr anchor="ctr"/>
                </a:tc>
                <a:tc>
                  <a:txBody>
                    <a:bodyPr/>
                    <a:lstStyle/>
                    <a:p>
                      <a:pPr algn="r"/>
                      <a:r>
                        <a:rPr lang="en-VN"/>
                        <a:t>0.7167</a:t>
                      </a:r>
                    </a:p>
                  </a:txBody>
                  <a:tcPr anchor="ctr"/>
                </a:tc>
                <a:extLst>
                  <a:ext uri="{0D108BD9-81ED-4DB2-BD59-A6C34878D82A}">
                    <a16:rowId xmlns:a16="http://schemas.microsoft.com/office/drawing/2014/main" val="2321516284"/>
                  </a:ext>
                </a:extLst>
              </a:tr>
              <a:tr h="370999">
                <a:tc vMerge="1">
                  <a:txBody>
                    <a:bodyPr/>
                    <a:lstStyle/>
                    <a:p>
                      <a:endParaRPr lang="en-VN" dirty="0"/>
                    </a:p>
                  </a:txBody>
                  <a:tcPr anchor="ctr"/>
                </a:tc>
                <a:tc>
                  <a:txBody>
                    <a:bodyPr/>
                    <a:lstStyle/>
                    <a:p>
                      <a:pPr algn="r"/>
                      <a:r>
                        <a:rPr lang="en-VN"/>
                        <a:t>0.357783</a:t>
                      </a:r>
                    </a:p>
                  </a:txBody>
                  <a:tcPr anchor="ctr"/>
                </a:tc>
                <a:tc>
                  <a:txBody>
                    <a:bodyPr/>
                    <a:lstStyle/>
                    <a:p>
                      <a:pPr algn="r"/>
                      <a:r>
                        <a:rPr lang="en-VN"/>
                        <a:t>0.3636</a:t>
                      </a:r>
                    </a:p>
                  </a:txBody>
                  <a:tcPr anchor="ctr"/>
                </a:tc>
                <a:tc>
                  <a:txBody>
                    <a:bodyPr/>
                    <a:lstStyle/>
                    <a:p>
                      <a:pPr algn="r"/>
                      <a:r>
                        <a:rPr lang="en-VN"/>
                        <a:t>0.4656</a:t>
                      </a:r>
                    </a:p>
                  </a:txBody>
                  <a:tcPr anchor="ctr"/>
                </a:tc>
                <a:tc>
                  <a:txBody>
                    <a:bodyPr/>
                    <a:lstStyle/>
                    <a:p>
                      <a:pPr algn="r"/>
                      <a:r>
                        <a:rPr lang="en-VN" b="0"/>
                        <a:t>0.4084</a:t>
                      </a:r>
                    </a:p>
                  </a:txBody>
                  <a:tcPr anchor="ctr"/>
                </a:tc>
                <a:tc>
                  <a:txBody>
                    <a:bodyPr/>
                    <a:lstStyle/>
                    <a:p>
                      <a:pPr algn="r"/>
                      <a:r>
                        <a:rPr lang="en-VN"/>
                        <a:t>0.7422</a:t>
                      </a:r>
                    </a:p>
                  </a:txBody>
                  <a:tcPr anchor="ctr"/>
                </a:tc>
                <a:tc>
                  <a:txBody>
                    <a:bodyPr/>
                    <a:lstStyle/>
                    <a:p>
                      <a:pPr algn="r"/>
                      <a:r>
                        <a:rPr lang="en-VN"/>
                        <a:t>0.6834</a:t>
                      </a:r>
                    </a:p>
                  </a:txBody>
                  <a:tcPr anchor="ctr"/>
                </a:tc>
                <a:extLst>
                  <a:ext uri="{0D108BD9-81ED-4DB2-BD59-A6C34878D82A}">
                    <a16:rowId xmlns:a16="http://schemas.microsoft.com/office/drawing/2014/main" val="3310579254"/>
                  </a:ext>
                </a:extLst>
              </a:tr>
              <a:tr h="370999">
                <a:tc rowSpan="3">
                  <a:txBody>
                    <a:bodyPr/>
                    <a:lstStyle/>
                    <a:p>
                      <a:r>
                        <a:rPr lang="en-US" b="1" dirty="0"/>
                        <a:t>Isolation Forest</a:t>
                      </a:r>
                      <a:endParaRPr lang="en-US" dirty="0"/>
                    </a:p>
                  </a:txBody>
                  <a:tcPr anchor="ctr"/>
                </a:tc>
                <a:tc>
                  <a:txBody>
                    <a:bodyPr/>
                    <a:lstStyle/>
                    <a:p>
                      <a:pPr algn="r"/>
                      <a:r>
                        <a:rPr lang="en-VN"/>
                        <a:t>0.554171</a:t>
                      </a:r>
                    </a:p>
                  </a:txBody>
                  <a:tcPr anchor="ctr"/>
                </a:tc>
                <a:tc>
                  <a:txBody>
                    <a:bodyPr/>
                    <a:lstStyle/>
                    <a:p>
                      <a:pPr algn="r"/>
                      <a:r>
                        <a:rPr lang="en-VN"/>
                        <a:t>0.6346</a:t>
                      </a:r>
                    </a:p>
                  </a:txBody>
                  <a:tcPr anchor="ctr"/>
                </a:tc>
                <a:tc>
                  <a:txBody>
                    <a:bodyPr/>
                    <a:lstStyle/>
                    <a:p>
                      <a:pPr algn="r"/>
                      <a:r>
                        <a:rPr lang="en-VN"/>
                        <a:t>0.3492</a:t>
                      </a:r>
                    </a:p>
                  </a:txBody>
                  <a:tcPr anchor="ctr"/>
                </a:tc>
                <a:tc>
                  <a:txBody>
                    <a:bodyPr/>
                    <a:lstStyle/>
                    <a:p>
                      <a:pPr algn="r"/>
                      <a:r>
                        <a:rPr lang="en-VN" b="1" dirty="0"/>
                        <a:t>0.4505</a:t>
                      </a:r>
                    </a:p>
                  </a:txBody>
                  <a:tcPr anchor="ctr"/>
                </a:tc>
                <a:tc>
                  <a:txBody>
                    <a:bodyPr/>
                    <a:lstStyle/>
                    <a:p>
                      <a:pPr algn="r"/>
                      <a:r>
                        <a:rPr lang="en-VN"/>
                        <a:t>0.8372</a:t>
                      </a:r>
                    </a:p>
                  </a:txBody>
                  <a:tcPr anchor="ctr"/>
                </a:tc>
                <a:tc>
                  <a:txBody>
                    <a:bodyPr/>
                    <a:lstStyle/>
                    <a:p>
                      <a:pPr algn="r"/>
                      <a:r>
                        <a:rPr lang="en-VN"/>
                        <a:t>0.8525</a:t>
                      </a:r>
                    </a:p>
                  </a:txBody>
                  <a:tcPr anchor="ctr"/>
                </a:tc>
                <a:extLst>
                  <a:ext uri="{0D108BD9-81ED-4DB2-BD59-A6C34878D82A}">
                    <a16:rowId xmlns:a16="http://schemas.microsoft.com/office/drawing/2014/main" val="2022044714"/>
                  </a:ext>
                </a:extLst>
              </a:tr>
              <a:tr h="370999">
                <a:tc vMerge="1">
                  <a:txBody>
                    <a:bodyPr/>
                    <a:lstStyle/>
                    <a:p>
                      <a:endParaRPr lang="en-VN"/>
                    </a:p>
                  </a:txBody>
                  <a:tcPr anchor="ctr"/>
                </a:tc>
                <a:tc>
                  <a:txBody>
                    <a:bodyPr/>
                    <a:lstStyle/>
                    <a:p>
                      <a:pPr algn="r"/>
                      <a:r>
                        <a:rPr lang="en-VN"/>
                        <a:t>0.575749</a:t>
                      </a:r>
                    </a:p>
                  </a:txBody>
                  <a:tcPr anchor="ctr"/>
                </a:tc>
                <a:tc>
                  <a:txBody>
                    <a:bodyPr/>
                    <a:lstStyle/>
                    <a:p>
                      <a:pPr algn="r"/>
                      <a:r>
                        <a:rPr lang="en-VN"/>
                        <a:t>0.6429</a:t>
                      </a:r>
                    </a:p>
                  </a:txBody>
                  <a:tcPr anchor="ctr"/>
                </a:tc>
                <a:tc>
                  <a:txBody>
                    <a:bodyPr/>
                    <a:lstStyle/>
                    <a:p>
                      <a:pPr algn="r"/>
                      <a:r>
                        <a:rPr lang="en-VN"/>
                        <a:t>0.2381</a:t>
                      </a:r>
                    </a:p>
                  </a:txBody>
                  <a:tcPr anchor="ctr"/>
                </a:tc>
                <a:tc>
                  <a:txBody>
                    <a:bodyPr/>
                    <a:lstStyle/>
                    <a:p>
                      <a:pPr algn="r"/>
                      <a:r>
                        <a:rPr lang="en-VN" b="0"/>
                        <a:t>0.3475</a:t>
                      </a:r>
                    </a:p>
                  </a:txBody>
                  <a:tcPr anchor="ctr"/>
                </a:tc>
                <a:tc>
                  <a:txBody>
                    <a:bodyPr/>
                    <a:lstStyle/>
                    <a:p>
                      <a:pPr algn="r"/>
                      <a:r>
                        <a:rPr lang="en-VN"/>
                        <a:t>0.8291</a:t>
                      </a:r>
                    </a:p>
                  </a:txBody>
                  <a:tcPr anchor="ctr"/>
                </a:tc>
                <a:tc>
                  <a:txBody>
                    <a:bodyPr/>
                    <a:lstStyle/>
                    <a:p>
                      <a:pPr algn="r"/>
                      <a:r>
                        <a:rPr lang="en-VN"/>
                        <a:t>0.8525</a:t>
                      </a:r>
                    </a:p>
                  </a:txBody>
                  <a:tcPr anchor="ctr"/>
                </a:tc>
                <a:extLst>
                  <a:ext uri="{0D108BD9-81ED-4DB2-BD59-A6C34878D82A}">
                    <a16:rowId xmlns:a16="http://schemas.microsoft.com/office/drawing/2014/main" val="3933667174"/>
                  </a:ext>
                </a:extLst>
              </a:tr>
              <a:tr h="370999">
                <a:tc vMerge="1">
                  <a:txBody>
                    <a:bodyPr/>
                    <a:lstStyle/>
                    <a:p>
                      <a:endParaRPr lang="en-VN" dirty="0"/>
                    </a:p>
                  </a:txBody>
                  <a:tcPr anchor="ctr"/>
                </a:tc>
                <a:tc>
                  <a:txBody>
                    <a:bodyPr/>
                    <a:lstStyle/>
                    <a:p>
                      <a:pPr algn="r"/>
                      <a:r>
                        <a:rPr lang="en-VN"/>
                        <a:t>0.600853</a:t>
                      </a:r>
                    </a:p>
                  </a:txBody>
                  <a:tcPr anchor="ctr"/>
                </a:tc>
                <a:tc>
                  <a:txBody>
                    <a:bodyPr/>
                    <a:lstStyle/>
                    <a:p>
                      <a:pPr algn="r"/>
                      <a:r>
                        <a:rPr lang="en-VN"/>
                        <a:t>0.6600</a:t>
                      </a:r>
                    </a:p>
                  </a:txBody>
                  <a:tcPr anchor="ctr"/>
                </a:tc>
                <a:tc>
                  <a:txBody>
                    <a:bodyPr/>
                    <a:lstStyle/>
                    <a:p>
                      <a:pPr algn="r"/>
                      <a:r>
                        <a:rPr lang="en-VN"/>
                        <a:t>0.1746</a:t>
                      </a:r>
                    </a:p>
                  </a:txBody>
                  <a:tcPr anchor="ctr"/>
                </a:tc>
                <a:tc>
                  <a:txBody>
                    <a:bodyPr/>
                    <a:lstStyle/>
                    <a:p>
                      <a:pPr algn="r"/>
                      <a:r>
                        <a:rPr lang="en-VN" b="0"/>
                        <a:t>0.2762</a:t>
                      </a:r>
                    </a:p>
                  </a:txBody>
                  <a:tcPr anchor="ctr"/>
                </a:tc>
                <a:tc>
                  <a:txBody>
                    <a:bodyPr/>
                    <a:lstStyle/>
                    <a:p>
                      <a:pPr algn="r"/>
                      <a:r>
                        <a:rPr lang="en-VN"/>
                        <a:t>0.8251</a:t>
                      </a:r>
                    </a:p>
                  </a:txBody>
                  <a:tcPr anchor="ctr"/>
                </a:tc>
                <a:tc>
                  <a:txBody>
                    <a:bodyPr/>
                    <a:lstStyle/>
                    <a:p>
                      <a:pPr algn="r"/>
                      <a:r>
                        <a:rPr lang="en-VN"/>
                        <a:t>0.8525</a:t>
                      </a:r>
                    </a:p>
                  </a:txBody>
                  <a:tcPr anchor="ctr"/>
                </a:tc>
                <a:extLst>
                  <a:ext uri="{0D108BD9-81ED-4DB2-BD59-A6C34878D82A}">
                    <a16:rowId xmlns:a16="http://schemas.microsoft.com/office/drawing/2014/main" val="1089610182"/>
                  </a:ext>
                </a:extLst>
              </a:tr>
              <a:tr h="649249">
                <a:tc rowSpan="3">
                  <a:txBody>
                    <a:bodyPr/>
                    <a:lstStyle/>
                    <a:p>
                      <a:r>
                        <a:rPr lang="en-US" b="1" dirty="0" err="1"/>
                        <a:t>GANomaly</a:t>
                      </a:r>
                      <a:endParaRPr lang="en-US" dirty="0"/>
                    </a:p>
                  </a:txBody>
                  <a:tcPr anchor="ctr"/>
                </a:tc>
                <a:tc>
                  <a:txBody>
                    <a:bodyPr/>
                    <a:lstStyle/>
                    <a:p>
                      <a:pPr algn="r"/>
                      <a:r>
                        <a:rPr lang="en-US" dirty="0"/>
                        <a:t>0.173649</a:t>
                      </a:r>
                    </a:p>
                  </a:txBody>
                  <a:tcPr anchor="ctr"/>
                </a:tc>
                <a:tc>
                  <a:txBody>
                    <a:bodyPr/>
                    <a:lstStyle/>
                    <a:p>
                      <a:pPr algn="r"/>
                      <a:r>
                        <a:rPr lang="en-VN"/>
                        <a:t>0.3707</a:t>
                      </a:r>
                    </a:p>
                  </a:txBody>
                  <a:tcPr anchor="ctr"/>
                </a:tc>
                <a:tc>
                  <a:txBody>
                    <a:bodyPr/>
                    <a:lstStyle/>
                    <a:p>
                      <a:pPr algn="r"/>
                      <a:r>
                        <a:rPr lang="en-VN"/>
                        <a:t>0.5767</a:t>
                      </a:r>
                    </a:p>
                  </a:txBody>
                  <a:tcPr anchor="ctr"/>
                </a:tc>
                <a:tc>
                  <a:txBody>
                    <a:bodyPr/>
                    <a:lstStyle/>
                    <a:p>
                      <a:pPr algn="r"/>
                      <a:r>
                        <a:rPr lang="en-VN" b="0"/>
                        <a:t>0.4513</a:t>
                      </a:r>
                    </a:p>
                  </a:txBody>
                  <a:tcPr anchor="ctr"/>
                </a:tc>
                <a:tc>
                  <a:txBody>
                    <a:bodyPr/>
                    <a:lstStyle/>
                    <a:p>
                      <a:pPr algn="r"/>
                      <a:r>
                        <a:rPr lang="en-VN"/>
                        <a:t>0.7321</a:t>
                      </a:r>
                    </a:p>
                  </a:txBody>
                  <a:tcPr anchor="ctr"/>
                </a:tc>
                <a:tc>
                  <a:txBody>
                    <a:bodyPr/>
                    <a:lstStyle/>
                    <a:p>
                      <a:pPr algn="r"/>
                      <a:r>
                        <a:rPr lang="en-VN"/>
                        <a:t>0.7428</a:t>
                      </a:r>
                    </a:p>
                  </a:txBody>
                  <a:tcPr anchor="ctr"/>
                </a:tc>
                <a:extLst>
                  <a:ext uri="{0D108BD9-81ED-4DB2-BD59-A6C34878D82A}">
                    <a16:rowId xmlns:a16="http://schemas.microsoft.com/office/drawing/2014/main" val="2156225147"/>
                  </a:ext>
                </a:extLst>
              </a:tr>
              <a:tr h="649249">
                <a:tc vMerge="1">
                  <a:txBody>
                    <a:bodyPr/>
                    <a:lstStyle/>
                    <a:p>
                      <a:endParaRPr lang="en-VN"/>
                    </a:p>
                  </a:txBody>
                  <a:tcPr anchor="ctr"/>
                </a:tc>
                <a:tc>
                  <a:txBody>
                    <a:bodyPr/>
                    <a:lstStyle/>
                    <a:p>
                      <a:pPr algn="r"/>
                      <a:r>
                        <a:rPr lang="en-US" dirty="0"/>
                        <a:t>0.20828</a:t>
                      </a:r>
                    </a:p>
                  </a:txBody>
                  <a:tcPr anchor="ctr"/>
                </a:tc>
                <a:tc>
                  <a:txBody>
                    <a:bodyPr/>
                    <a:lstStyle/>
                    <a:p>
                      <a:pPr algn="r"/>
                      <a:r>
                        <a:rPr lang="en-VN"/>
                        <a:t>0.4646</a:t>
                      </a:r>
                    </a:p>
                  </a:txBody>
                  <a:tcPr anchor="ctr"/>
                </a:tc>
                <a:tc>
                  <a:txBody>
                    <a:bodyPr/>
                    <a:lstStyle/>
                    <a:p>
                      <a:pPr algn="r"/>
                      <a:r>
                        <a:rPr lang="en-VN"/>
                        <a:t>0.4868</a:t>
                      </a:r>
                    </a:p>
                  </a:txBody>
                  <a:tcPr anchor="ctr"/>
                </a:tc>
                <a:tc>
                  <a:txBody>
                    <a:bodyPr/>
                    <a:lstStyle/>
                    <a:p>
                      <a:pPr algn="r"/>
                      <a:r>
                        <a:rPr lang="en-VN" b="1" dirty="0"/>
                        <a:t>0.4755</a:t>
                      </a:r>
                    </a:p>
                  </a:txBody>
                  <a:tcPr anchor="ctr"/>
                </a:tc>
                <a:tc>
                  <a:txBody>
                    <a:bodyPr/>
                    <a:lstStyle/>
                    <a:p>
                      <a:pPr algn="r"/>
                      <a:r>
                        <a:rPr lang="en-VN"/>
                        <a:t>0.7947</a:t>
                      </a:r>
                    </a:p>
                  </a:txBody>
                  <a:tcPr anchor="ctr"/>
                </a:tc>
                <a:tc>
                  <a:txBody>
                    <a:bodyPr/>
                    <a:lstStyle/>
                    <a:p>
                      <a:pPr algn="r"/>
                      <a:r>
                        <a:rPr lang="en-VN"/>
                        <a:t>0.7428</a:t>
                      </a:r>
                    </a:p>
                  </a:txBody>
                  <a:tcPr anchor="ctr"/>
                </a:tc>
                <a:extLst>
                  <a:ext uri="{0D108BD9-81ED-4DB2-BD59-A6C34878D82A}">
                    <a16:rowId xmlns:a16="http://schemas.microsoft.com/office/drawing/2014/main" val="1882335790"/>
                  </a:ext>
                </a:extLst>
              </a:tr>
              <a:tr h="649249">
                <a:tc vMerge="1">
                  <a:txBody>
                    <a:bodyPr/>
                    <a:lstStyle/>
                    <a:p>
                      <a:endParaRPr lang="en-VN" dirty="0"/>
                    </a:p>
                  </a:txBody>
                  <a:tcPr anchor="ctr"/>
                </a:tc>
                <a:tc>
                  <a:txBody>
                    <a:bodyPr/>
                    <a:lstStyle/>
                    <a:p>
                      <a:pPr algn="r"/>
                      <a:r>
                        <a:rPr lang="en-US" dirty="0"/>
                        <a:t>0.141909</a:t>
                      </a:r>
                    </a:p>
                  </a:txBody>
                  <a:tcPr anchor="ctr"/>
                </a:tc>
                <a:tc>
                  <a:txBody>
                    <a:bodyPr/>
                    <a:lstStyle/>
                    <a:p>
                      <a:pPr algn="r"/>
                      <a:r>
                        <a:rPr lang="en-VN"/>
                        <a:t>0.3194</a:t>
                      </a:r>
                    </a:p>
                  </a:txBody>
                  <a:tcPr anchor="ctr"/>
                </a:tc>
                <a:tc>
                  <a:txBody>
                    <a:bodyPr/>
                    <a:lstStyle/>
                    <a:p>
                      <a:pPr algn="r"/>
                      <a:r>
                        <a:rPr lang="en-VN"/>
                        <a:t>0.6878</a:t>
                      </a:r>
                    </a:p>
                  </a:txBody>
                  <a:tcPr anchor="ctr"/>
                </a:tc>
                <a:tc>
                  <a:txBody>
                    <a:bodyPr/>
                    <a:lstStyle/>
                    <a:p>
                      <a:pPr algn="r"/>
                      <a:r>
                        <a:rPr lang="en-VN" b="0" dirty="0"/>
                        <a:t>0.4362</a:t>
                      </a:r>
                    </a:p>
                  </a:txBody>
                  <a:tcPr anchor="ctr"/>
                </a:tc>
                <a:tc>
                  <a:txBody>
                    <a:bodyPr/>
                    <a:lstStyle/>
                    <a:p>
                      <a:pPr algn="r"/>
                      <a:r>
                        <a:rPr lang="en-VN"/>
                        <a:t>0.6603</a:t>
                      </a:r>
                    </a:p>
                  </a:txBody>
                  <a:tcPr anchor="ctr"/>
                </a:tc>
                <a:tc>
                  <a:txBody>
                    <a:bodyPr/>
                    <a:lstStyle/>
                    <a:p>
                      <a:pPr algn="r"/>
                      <a:r>
                        <a:rPr lang="en-VN" dirty="0"/>
                        <a:t>0.7428</a:t>
                      </a:r>
                    </a:p>
                  </a:txBody>
                  <a:tcPr anchor="ctr"/>
                </a:tc>
                <a:extLst>
                  <a:ext uri="{0D108BD9-81ED-4DB2-BD59-A6C34878D82A}">
                    <a16:rowId xmlns:a16="http://schemas.microsoft.com/office/drawing/2014/main" val="2951786758"/>
                  </a:ext>
                </a:extLst>
              </a:tr>
            </a:tbl>
          </a:graphicData>
        </a:graphic>
      </p:graphicFrame>
    </p:spTree>
    <p:extLst>
      <p:ext uri="{BB962C8B-B14F-4D97-AF65-F5344CB8AC3E}">
        <p14:creationId xmlns:p14="http://schemas.microsoft.com/office/powerpoint/2010/main" val="38182888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39F40-DEF7-3BDA-CD97-36146D54E0BE}"/>
              </a:ext>
            </a:extLst>
          </p:cNvPr>
          <p:cNvSpPr>
            <a:spLocks noGrp="1"/>
          </p:cNvSpPr>
          <p:nvPr>
            <p:ph type="title"/>
          </p:nvPr>
        </p:nvSpPr>
        <p:spPr/>
        <p:txBody>
          <a:bodyPr/>
          <a:lstStyle/>
          <a:p>
            <a:r>
              <a:rPr lang="en-VN" dirty="0"/>
              <a:t>So sánh ưu nhược điểm các mô hình</a:t>
            </a:r>
          </a:p>
        </p:txBody>
      </p:sp>
      <p:sp>
        <p:nvSpPr>
          <p:cNvPr id="4" name="Slide Number Placeholder 3">
            <a:extLst>
              <a:ext uri="{FF2B5EF4-FFF2-40B4-BE49-F238E27FC236}">
                <a16:creationId xmlns:a16="http://schemas.microsoft.com/office/drawing/2014/main" id="{C6580EA7-E592-2CA5-6947-2D2D53DACAA6}"/>
              </a:ext>
            </a:extLst>
          </p:cNvPr>
          <p:cNvSpPr>
            <a:spLocks noGrp="1"/>
          </p:cNvSpPr>
          <p:nvPr>
            <p:ph type="sldNum" sz="quarter" idx="12"/>
          </p:nvPr>
        </p:nvSpPr>
        <p:spPr/>
        <p:txBody>
          <a:bodyPr/>
          <a:lstStyle/>
          <a:p>
            <a:fld id="{B487F271-60DF-4592-BB7F-B45BB4441AA9}" type="slidenum">
              <a:rPr lang="en-US" smtClean="0"/>
              <a:pPr/>
              <a:t>23</a:t>
            </a:fld>
            <a:endParaRPr lang="en-US" dirty="0"/>
          </a:p>
        </p:txBody>
      </p:sp>
      <p:graphicFrame>
        <p:nvGraphicFramePr>
          <p:cNvPr id="10" name="Table 9">
            <a:extLst>
              <a:ext uri="{FF2B5EF4-FFF2-40B4-BE49-F238E27FC236}">
                <a16:creationId xmlns:a16="http://schemas.microsoft.com/office/drawing/2014/main" id="{5F159E19-682E-FDFE-773C-BE45249D582E}"/>
              </a:ext>
            </a:extLst>
          </p:cNvPr>
          <p:cNvGraphicFramePr>
            <a:graphicFrameLocks noGrp="1"/>
          </p:cNvGraphicFramePr>
          <p:nvPr>
            <p:extLst>
              <p:ext uri="{D42A27DB-BD31-4B8C-83A1-F6EECF244321}">
                <p14:modId xmlns:p14="http://schemas.microsoft.com/office/powerpoint/2010/main" val="3500770387"/>
              </p:ext>
            </p:extLst>
          </p:nvPr>
        </p:nvGraphicFramePr>
        <p:xfrm>
          <a:off x="333632" y="1168249"/>
          <a:ext cx="8050386" cy="4731107"/>
        </p:xfrm>
        <a:graphic>
          <a:graphicData uri="http://schemas.openxmlformats.org/drawingml/2006/table">
            <a:tbl>
              <a:tblPr/>
              <a:tblGrid>
                <a:gridCol w="1523790">
                  <a:extLst>
                    <a:ext uri="{9D8B030D-6E8A-4147-A177-3AD203B41FA5}">
                      <a16:colId xmlns:a16="http://schemas.microsoft.com/office/drawing/2014/main" val="4082114925"/>
                    </a:ext>
                  </a:extLst>
                </a:gridCol>
                <a:gridCol w="1542149">
                  <a:extLst>
                    <a:ext uri="{9D8B030D-6E8A-4147-A177-3AD203B41FA5}">
                      <a16:colId xmlns:a16="http://schemas.microsoft.com/office/drawing/2014/main" val="3572782620"/>
                    </a:ext>
                  </a:extLst>
                </a:gridCol>
                <a:gridCol w="2047020">
                  <a:extLst>
                    <a:ext uri="{9D8B030D-6E8A-4147-A177-3AD203B41FA5}">
                      <a16:colId xmlns:a16="http://schemas.microsoft.com/office/drawing/2014/main" val="664090249"/>
                    </a:ext>
                  </a:extLst>
                </a:gridCol>
                <a:gridCol w="1386098">
                  <a:extLst>
                    <a:ext uri="{9D8B030D-6E8A-4147-A177-3AD203B41FA5}">
                      <a16:colId xmlns:a16="http://schemas.microsoft.com/office/drawing/2014/main" val="2275634081"/>
                    </a:ext>
                  </a:extLst>
                </a:gridCol>
                <a:gridCol w="1551329">
                  <a:extLst>
                    <a:ext uri="{9D8B030D-6E8A-4147-A177-3AD203B41FA5}">
                      <a16:colId xmlns:a16="http://schemas.microsoft.com/office/drawing/2014/main" val="2960260340"/>
                    </a:ext>
                  </a:extLst>
                </a:gridCol>
              </a:tblGrid>
              <a:tr h="396739">
                <a:tc>
                  <a:txBody>
                    <a:bodyPr/>
                    <a:lstStyle/>
                    <a:p>
                      <a:pPr algn="ctr" rtl="0" fontAlgn="t"/>
                      <a:r>
                        <a:rPr lang="en-US" sz="1200" b="1" i="0" u="none" strike="noStrike">
                          <a:solidFill>
                            <a:srgbClr val="FFFFFF"/>
                          </a:solidFill>
                          <a:effectLst/>
                          <a:latin typeface="Calibri" panose="020F0502020204030204" pitchFamily="34" charset="0"/>
                        </a:rPr>
                        <a:t>Mô hình</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tc>
                  <a:txBody>
                    <a:bodyPr/>
                    <a:lstStyle/>
                    <a:p>
                      <a:pPr algn="ctr" rtl="0" fontAlgn="t"/>
                      <a:r>
                        <a:rPr lang="vi-VN" sz="1200" b="1" i="0" u="none" strike="noStrike">
                          <a:solidFill>
                            <a:srgbClr val="FFFFFF"/>
                          </a:solidFill>
                          <a:effectLst/>
                          <a:latin typeface="Calibri" panose="020F0502020204030204" pitchFamily="34" charset="0"/>
                        </a:rPr>
                        <a:t>Ưu điểm</a:t>
                      </a:r>
                      <a:endParaRPr lang="vi-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tc>
                  <a:txBody>
                    <a:bodyPr/>
                    <a:lstStyle/>
                    <a:p>
                      <a:pPr algn="ctr" rtl="0" fontAlgn="t"/>
                      <a:r>
                        <a:rPr lang="vi-VN" sz="1200" b="1" i="0" u="none" strike="noStrike">
                          <a:solidFill>
                            <a:srgbClr val="FFFFFF"/>
                          </a:solidFill>
                          <a:effectLst/>
                          <a:latin typeface="Calibri" panose="020F0502020204030204" pitchFamily="34" charset="0"/>
                        </a:rPr>
                        <a:t>Nhược điểm</a:t>
                      </a:r>
                      <a:endParaRPr lang="vi-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tc>
                  <a:txBody>
                    <a:bodyPr/>
                    <a:lstStyle/>
                    <a:p>
                      <a:pPr algn="ctr" rtl="0" fontAlgn="t"/>
                      <a:r>
                        <a:rPr lang="en-US" sz="1200" b="1" i="0" u="none" strike="noStrike">
                          <a:solidFill>
                            <a:srgbClr val="FFFFFF"/>
                          </a:solidFill>
                          <a:effectLst/>
                          <a:latin typeface="Calibri" panose="020F0502020204030204" pitchFamily="34" charset="0"/>
                        </a:rPr>
                        <a:t>Tốc độ xử lý</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tc>
                  <a:txBody>
                    <a:bodyPr/>
                    <a:lstStyle/>
                    <a:p>
                      <a:pPr algn="ctr" rtl="0" fontAlgn="t"/>
                      <a:r>
                        <a:rPr lang="en-US" sz="1200" b="1" i="0" u="none" strike="noStrike">
                          <a:solidFill>
                            <a:srgbClr val="FFFFFF"/>
                          </a:solidFill>
                          <a:effectLst/>
                          <a:latin typeface="Calibri" panose="020F0502020204030204" pitchFamily="34" charset="0"/>
                        </a:rPr>
                        <a:t>Độ chính xác</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570852323"/>
                  </a:ext>
                </a:extLst>
              </a:tr>
              <a:tr h="1368748">
                <a:tc>
                  <a:txBody>
                    <a:bodyPr/>
                    <a:lstStyle/>
                    <a:p>
                      <a:pPr algn="just" rtl="0" fontAlgn="t"/>
                      <a:r>
                        <a:rPr lang="en-US" sz="1200" b="1" i="0" u="none" strike="noStrike">
                          <a:solidFill>
                            <a:srgbClr val="FFFFFF"/>
                          </a:solidFill>
                          <a:effectLst/>
                          <a:latin typeface="Calibri" panose="020F0502020204030204" pitchFamily="34" charset="0"/>
                        </a:rPr>
                        <a:t>Isolation Forest</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4472C4"/>
                    </a:solidFill>
                  </a:tcPr>
                </a:tc>
                <a:tc>
                  <a:txBody>
                    <a:bodyPr/>
                    <a:lstStyle/>
                    <a:p>
                      <a:pPr algn="just" rtl="0" fontAlgn="t"/>
                      <a:r>
                        <a:rPr lang="vi-VN" sz="1200" b="0" i="0" u="none" strike="noStrike">
                          <a:solidFill>
                            <a:srgbClr val="000000"/>
                          </a:solidFill>
                          <a:effectLst/>
                          <a:latin typeface="Calibri" panose="020F0502020204030204" pitchFamily="34" charset="0"/>
                        </a:rPr>
                        <a:t>Đơn giản, rất nhanh, không cần nhãn</a:t>
                      </a:r>
                      <a:endParaRPr lang="vi-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vi-VN" sz="1200" b="0" i="0" u="none" strike="noStrike">
                          <a:solidFill>
                            <a:srgbClr val="000000"/>
                          </a:solidFill>
                          <a:effectLst/>
                          <a:latin typeface="Calibri" panose="020F0502020204030204" pitchFamily="34" charset="0"/>
                        </a:rPr>
                        <a:t>Kém với chuỗi phức tạp.</a:t>
                      </a:r>
                      <a:endParaRPr lang="vi-VN" sz="1700">
                        <a:effectLst/>
                      </a:endParaRPr>
                    </a:p>
                    <a:p>
                      <a:pPr algn="just" rtl="0" fontAlgn="t"/>
                      <a:r>
                        <a:rPr lang="vi-VN" sz="1200" b="0" i="0" u="none" strike="noStrike">
                          <a:solidFill>
                            <a:srgbClr val="000000"/>
                          </a:solidFill>
                          <a:effectLst/>
                          <a:latin typeface="Calibri" panose="020F0502020204030204" pitchFamily="34" charset="0"/>
                        </a:rPr>
                        <a:t>Bỏ sót nhiều bất thường (recall thấp)</a:t>
                      </a:r>
                      <a:endParaRPr lang="vi-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en-VN" sz="1200" b="0" i="0" u="none" strike="noStrike">
                          <a:solidFill>
                            <a:srgbClr val="000000"/>
                          </a:solidFill>
                          <a:effectLst/>
                          <a:latin typeface="Calibri" panose="020F0502020204030204" pitchFamily="34" charset="0"/>
                        </a:rPr>
                        <a:t>★★★★☆</a:t>
                      </a:r>
                      <a:endParaRPr lang="en-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en-VN" sz="1200" b="0" i="0" u="none" strike="noStrike">
                          <a:solidFill>
                            <a:srgbClr val="000000"/>
                          </a:solidFill>
                          <a:effectLst/>
                          <a:latin typeface="Calibri" panose="020F0502020204030204" pitchFamily="34" charset="0"/>
                        </a:rPr>
                        <a:t>★★★☆☆</a:t>
                      </a:r>
                      <a:endParaRPr lang="en-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extLst>
                  <a:ext uri="{0D108BD9-81ED-4DB2-BD59-A6C34878D82A}">
                    <a16:rowId xmlns:a16="http://schemas.microsoft.com/office/drawing/2014/main" val="2197105961"/>
                  </a:ext>
                </a:extLst>
              </a:tr>
              <a:tr h="1596872">
                <a:tc>
                  <a:txBody>
                    <a:bodyPr/>
                    <a:lstStyle/>
                    <a:p>
                      <a:pPr algn="just" rtl="0" fontAlgn="t"/>
                      <a:r>
                        <a:rPr lang="en-US" sz="1200" b="1" i="0" u="none" strike="noStrike">
                          <a:solidFill>
                            <a:srgbClr val="FFFFFF"/>
                          </a:solidFill>
                          <a:effectLst/>
                          <a:latin typeface="Calibri" panose="020F0502020204030204" pitchFamily="34" charset="0"/>
                        </a:rPr>
                        <a:t>VAE</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4472C4"/>
                    </a:solidFill>
                  </a:tcPr>
                </a:tc>
                <a:tc>
                  <a:txBody>
                    <a:bodyPr/>
                    <a:lstStyle/>
                    <a:p>
                      <a:pPr algn="just" rtl="0" fontAlgn="t"/>
                      <a:r>
                        <a:rPr lang="en-US" sz="1200" b="0" i="0" u="none" strike="noStrike">
                          <a:solidFill>
                            <a:srgbClr val="000000"/>
                          </a:solidFill>
                          <a:effectLst/>
                          <a:latin typeface="Calibri" panose="020F0502020204030204" pitchFamily="34" charset="0"/>
                        </a:rPr>
                        <a:t>Nhận diện tốt chuỗi thời gian,</a:t>
                      </a:r>
                      <a:endParaRPr lang="en-US" sz="1700">
                        <a:effectLst/>
                      </a:endParaRPr>
                    </a:p>
                    <a:p>
                      <a:pPr algn="just" rtl="0" fontAlgn="t"/>
                      <a:r>
                        <a:rPr lang="en-US" sz="1200" b="0" i="0" u="none" strike="noStrike">
                          <a:solidFill>
                            <a:srgbClr val="000000"/>
                          </a:solidFill>
                          <a:effectLst/>
                          <a:latin typeface="Calibri" panose="020F0502020204030204" pitchFamily="34" charset="0"/>
                        </a:rPr>
                        <a:t>Cân bằng giữa precision/recall</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8EBF5"/>
                    </a:solidFill>
                  </a:tcPr>
                </a:tc>
                <a:tc>
                  <a:txBody>
                    <a:bodyPr/>
                    <a:lstStyle/>
                    <a:p>
                      <a:pPr algn="just" rtl="0" fontAlgn="t"/>
                      <a:r>
                        <a:rPr lang="en-US" sz="1200" b="0" i="0" u="none" strike="noStrike">
                          <a:solidFill>
                            <a:srgbClr val="000000"/>
                          </a:solidFill>
                          <a:effectLst/>
                          <a:latin typeface="Calibri" panose="020F0502020204030204" pitchFamily="34" charset="0"/>
                        </a:rPr>
                        <a:t>Cần dữ liệu sạch, nhiều epoch</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8EBF5"/>
                    </a:solidFill>
                  </a:tcPr>
                </a:tc>
                <a:tc>
                  <a:txBody>
                    <a:bodyPr/>
                    <a:lstStyle/>
                    <a:p>
                      <a:pPr algn="just" rtl="0" fontAlgn="t"/>
                      <a:r>
                        <a:rPr lang="en-VN" sz="1200" b="0" i="0" u="none" strike="noStrike">
                          <a:solidFill>
                            <a:srgbClr val="000000"/>
                          </a:solidFill>
                          <a:effectLst/>
                          <a:latin typeface="Calibri" panose="020F0502020204030204" pitchFamily="34" charset="0"/>
                        </a:rPr>
                        <a:t>★★☆☆☆</a:t>
                      </a:r>
                      <a:endParaRPr lang="en-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8EBF5"/>
                    </a:solidFill>
                  </a:tcPr>
                </a:tc>
                <a:tc>
                  <a:txBody>
                    <a:bodyPr/>
                    <a:lstStyle/>
                    <a:p>
                      <a:pPr algn="just" rtl="0" fontAlgn="t"/>
                      <a:r>
                        <a:rPr lang="en-VN" sz="1200" b="0" i="0" u="none" strike="noStrike">
                          <a:solidFill>
                            <a:srgbClr val="000000"/>
                          </a:solidFill>
                          <a:effectLst/>
                          <a:latin typeface="Calibri" panose="020F0502020204030204" pitchFamily="34" charset="0"/>
                        </a:rPr>
                        <a:t>★★★★☆</a:t>
                      </a:r>
                      <a:endParaRPr lang="en-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8EBF5"/>
                    </a:solidFill>
                  </a:tcPr>
                </a:tc>
                <a:extLst>
                  <a:ext uri="{0D108BD9-81ED-4DB2-BD59-A6C34878D82A}">
                    <a16:rowId xmlns:a16="http://schemas.microsoft.com/office/drawing/2014/main" val="1066551035"/>
                  </a:ext>
                </a:extLst>
              </a:tr>
              <a:tr h="1368748">
                <a:tc>
                  <a:txBody>
                    <a:bodyPr/>
                    <a:lstStyle/>
                    <a:p>
                      <a:pPr algn="just" rtl="0" fontAlgn="t"/>
                      <a:r>
                        <a:rPr lang="en-US" sz="1200" b="1" i="0" u="none" strike="noStrike">
                          <a:solidFill>
                            <a:srgbClr val="FFFFFF"/>
                          </a:solidFill>
                          <a:effectLst/>
                          <a:latin typeface="Calibri" panose="020F0502020204030204" pitchFamily="34" charset="0"/>
                        </a:rPr>
                        <a:t>GAN</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4472C4"/>
                    </a:solidFill>
                  </a:tcPr>
                </a:tc>
                <a:tc>
                  <a:txBody>
                    <a:bodyPr/>
                    <a:lstStyle/>
                    <a:p>
                      <a:pPr algn="just" rtl="0" fontAlgn="t"/>
                      <a:r>
                        <a:rPr lang="en-US" sz="1200" b="0" i="0" u="none" strike="noStrike">
                          <a:solidFill>
                            <a:srgbClr val="000000"/>
                          </a:solidFill>
                          <a:effectLst/>
                          <a:latin typeface="Calibri" panose="020F0502020204030204" pitchFamily="34" charset="0"/>
                        </a:rPr>
                        <a:t>Độ chính xác cao nhất, sinh dữ liệu, mạnh với dữ liệu mất cân bằng</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en-US" sz="1200" b="0" i="0" u="none" strike="noStrike">
                          <a:solidFill>
                            <a:srgbClr val="000000"/>
                          </a:solidFill>
                          <a:effectLst/>
                          <a:latin typeface="Calibri" panose="020F0502020204030204" pitchFamily="34" charset="0"/>
                        </a:rPr>
                        <a:t>Khó huấn luyện, tốn tài nguyên</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en-VN" sz="1200" b="0" i="0" u="none" strike="noStrike">
                          <a:solidFill>
                            <a:srgbClr val="000000"/>
                          </a:solidFill>
                          <a:effectLst/>
                          <a:latin typeface="Calibri" panose="020F0502020204030204" pitchFamily="34" charset="0"/>
                        </a:rPr>
                        <a:t>★☆☆☆☆</a:t>
                      </a:r>
                      <a:endParaRPr lang="en-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en-VN" sz="1200" b="0" i="0" u="none" strike="noStrike" dirty="0">
                          <a:solidFill>
                            <a:srgbClr val="000000"/>
                          </a:solidFill>
                          <a:effectLst/>
                          <a:latin typeface="Calibri" panose="020F0502020204030204" pitchFamily="34" charset="0"/>
                        </a:rPr>
                        <a:t>★★★★★</a:t>
                      </a:r>
                      <a:endParaRPr lang="en-VN" sz="1700" dirty="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extLst>
                  <a:ext uri="{0D108BD9-81ED-4DB2-BD59-A6C34878D82A}">
                    <a16:rowId xmlns:a16="http://schemas.microsoft.com/office/drawing/2014/main" val="602579596"/>
                  </a:ext>
                </a:extLst>
              </a:tr>
            </a:tbl>
          </a:graphicData>
        </a:graphic>
      </p:graphicFrame>
      <p:sp>
        <p:nvSpPr>
          <p:cNvPr id="11" name="Rectangle 1">
            <a:extLst>
              <a:ext uri="{FF2B5EF4-FFF2-40B4-BE49-F238E27FC236}">
                <a16:creationId xmlns:a16="http://schemas.microsoft.com/office/drawing/2014/main" id="{0F45381E-BCE3-89F9-52D9-8F5D1F812037}"/>
              </a:ext>
            </a:extLst>
          </p:cNvPr>
          <p:cNvSpPr>
            <a:spLocks noChangeArrowheads="1"/>
          </p:cNvSpPr>
          <p:nvPr/>
        </p:nvSpPr>
        <p:spPr bwMode="auto">
          <a:xfrm>
            <a:off x="628650" y="185578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Tree>
    <p:extLst>
      <p:ext uri="{BB962C8B-B14F-4D97-AF65-F5344CB8AC3E}">
        <p14:creationId xmlns:p14="http://schemas.microsoft.com/office/powerpoint/2010/main" val="28182242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06D7C-D9A3-659B-2BB2-EDA86A1F9F8F}"/>
              </a:ext>
            </a:extLst>
          </p:cNvPr>
          <p:cNvSpPr>
            <a:spLocks noGrp="1"/>
          </p:cNvSpPr>
          <p:nvPr>
            <p:ph type="title"/>
          </p:nvPr>
        </p:nvSpPr>
        <p:spPr/>
        <p:txBody>
          <a:bodyPr/>
          <a:lstStyle/>
          <a:p>
            <a:r>
              <a:rPr lang="en-VN" dirty="0"/>
              <a:t>Kết luận các mô hình</a:t>
            </a:r>
          </a:p>
        </p:txBody>
      </p:sp>
      <p:sp>
        <p:nvSpPr>
          <p:cNvPr id="3" name="Content Placeholder 2">
            <a:extLst>
              <a:ext uri="{FF2B5EF4-FFF2-40B4-BE49-F238E27FC236}">
                <a16:creationId xmlns:a16="http://schemas.microsoft.com/office/drawing/2014/main" id="{932B8936-6DE8-2EAC-D949-4A2FFB0FFF3F}"/>
              </a:ext>
            </a:extLst>
          </p:cNvPr>
          <p:cNvSpPr>
            <a:spLocks noGrp="1"/>
          </p:cNvSpPr>
          <p:nvPr>
            <p:ph idx="1"/>
          </p:nvPr>
        </p:nvSpPr>
        <p:spPr/>
        <p:txBody>
          <a:bodyPr>
            <a:normAutofit fontScale="77500" lnSpcReduction="20000"/>
          </a:bodyPr>
          <a:lstStyle/>
          <a:p>
            <a:r>
              <a:rPr lang="vi-VN" b="1" dirty="0"/>
              <a:t>VAE (Variational Autoencoder)</a:t>
            </a:r>
            <a:endParaRPr lang="vi-VN" dirty="0"/>
          </a:p>
          <a:p>
            <a:pPr lvl="1"/>
            <a:r>
              <a:rPr lang="vi-VN" dirty="0"/>
              <a:t>Trên cả dữ liệu cân bằng và mất cân bằng, VAE đạt </a:t>
            </a:r>
            <a:r>
              <a:rPr lang="vi-VN" b="1" dirty="0"/>
              <a:t>hiệu quả cao nhất</a:t>
            </a:r>
            <a:r>
              <a:rPr lang="vi-VN" dirty="0"/>
              <a:t>.</a:t>
            </a:r>
          </a:p>
          <a:p>
            <a:pPr lvl="1"/>
            <a:r>
              <a:rPr lang="vi-VN" dirty="0"/>
              <a:t>Với ngưỡng tối ưu từ tập VAL (≈0.012), F1-score của lớp bất thường đạt </a:t>
            </a:r>
            <a:r>
              <a:rPr lang="vi-VN" b="1" dirty="0"/>
              <a:t>0.92</a:t>
            </a:r>
            <a:r>
              <a:rPr lang="vi-VN" dirty="0"/>
              <a:t> (balanced) và </a:t>
            </a:r>
            <a:r>
              <a:rPr lang="vi-VN" b="1" dirty="0"/>
              <a:t>0.41</a:t>
            </a:r>
            <a:r>
              <a:rPr lang="vi-VN" dirty="0"/>
              <a:t> (imbalanced).</a:t>
            </a:r>
          </a:p>
          <a:p>
            <a:pPr lvl="1"/>
            <a:r>
              <a:rPr lang="vi-VN" dirty="0"/>
              <a:t>ROC AUC luôn cao nhất (~0.96), cho thấy VAE có khả năng phân tách bất thường rõ ràng và ổn định.</a:t>
            </a:r>
          </a:p>
          <a:p>
            <a:r>
              <a:rPr lang="vi-VN" b="1" dirty="0"/>
              <a:t>Isolation Forest (IF)</a:t>
            </a:r>
            <a:endParaRPr lang="vi-VN" dirty="0"/>
          </a:p>
          <a:p>
            <a:pPr lvl="1"/>
            <a:r>
              <a:rPr lang="vi-VN" dirty="0"/>
              <a:t>Hiệu quả khá tốt, F1-score cân bằng đạt </a:t>
            </a:r>
            <a:r>
              <a:rPr lang="vi-VN" b="1" dirty="0"/>
              <a:t>0.91</a:t>
            </a:r>
            <a:r>
              <a:rPr lang="vi-VN" dirty="0"/>
              <a:t> – chỉ thấp hơn VAE một chút.</a:t>
            </a:r>
          </a:p>
          <a:p>
            <a:pPr lvl="1"/>
            <a:r>
              <a:rPr lang="vi-VN" dirty="0"/>
              <a:t>Tuy nhiên ở dữ liệu mất cân bằng, IF bị rơi vào tình huống </a:t>
            </a:r>
            <a:r>
              <a:rPr lang="vi-VN" b="1" dirty="0"/>
              <a:t>precision rất thấp (0.17)</a:t>
            </a:r>
            <a:r>
              <a:rPr lang="vi-VN" dirty="0"/>
              <a:t> khi recall cao, dẫn đến F1 chỉ còn ~0.29 ở ngưỡng VAL-best.</a:t>
            </a:r>
          </a:p>
          <a:p>
            <a:pPr lvl="1"/>
            <a:r>
              <a:rPr lang="vi-VN" dirty="0"/>
              <a:t>Khi tăng ngưỡng (percentile), precision cải thiện nhưng recall giảm mạnh → IF không giữ được sự cân bằng tốt như VAE.</a:t>
            </a:r>
          </a:p>
          <a:p>
            <a:r>
              <a:rPr lang="vi-VN" b="1" dirty="0"/>
              <a:t>GAN-based Detector</a:t>
            </a:r>
            <a:endParaRPr lang="vi-VN" dirty="0"/>
          </a:p>
          <a:p>
            <a:pPr lvl="1"/>
            <a:r>
              <a:rPr lang="vi-VN" dirty="0"/>
              <a:t>Kết quả kém ổn định, F1-score trên dữ liệu cân bằng chỉ đạt ~0.70.</a:t>
            </a:r>
          </a:p>
          <a:p>
            <a:pPr lvl="1"/>
            <a:r>
              <a:rPr lang="vi-VN" dirty="0"/>
              <a:t>Với dữ liệu mất cân bằng, GAN cho precision thấp và recall không ổn định → F1 rất thấp (0.19 ở ngưỡng VAL-best).</a:t>
            </a:r>
          </a:p>
          <a:p>
            <a:pPr lvl="1"/>
            <a:r>
              <a:rPr lang="vi-VN" dirty="0"/>
              <a:t>Chỉ khi chọn ngưỡng cao (p70) thì precision cải thiện (0.30) và F1 ~0.40, nhưng vẫn dưới VAE.</a:t>
            </a:r>
          </a:p>
          <a:p>
            <a:endParaRPr lang="en-VN" dirty="0"/>
          </a:p>
        </p:txBody>
      </p:sp>
      <p:sp>
        <p:nvSpPr>
          <p:cNvPr id="4" name="Slide Number Placeholder 3">
            <a:extLst>
              <a:ext uri="{FF2B5EF4-FFF2-40B4-BE49-F238E27FC236}">
                <a16:creationId xmlns:a16="http://schemas.microsoft.com/office/drawing/2014/main" id="{ABAE8BB0-C31C-AC58-2FCB-3F0D6A99A2C6}"/>
              </a:ext>
            </a:extLst>
          </p:cNvPr>
          <p:cNvSpPr>
            <a:spLocks noGrp="1"/>
          </p:cNvSpPr>
          <p:nvPr>
            <p:ph type="sldNum" sz="quarter" idx="12"/>
          </p:nvPr>
        </p:nvSpPr>
        <p:spPr/>
        <p:txBody>
          <a:bodyPr/>
          <a:lstStyle/>
          <a:p>
            <a:fld id="{B487F271-60DF-4592-BB7F-B45BB4441AA9}" type="slidenum">
              <a:rPr lang="en-US" smtClean="0"/>
              <a:pPr/>
              <a:t>24</a:t>
            </a:fld>
            <a:endParaRPr lang="en-US" dirty="0"/>
          </a:p>
        </p:txBody>
      </p:sp>
    </p:spTree>
    <p:extLst>
      <p:ext uri="{BB962C8B-B14F-4D97-AF65-F5344CB8AC3E}">
        <p14:creationId xmlns:p14="http://schemas.microsoft.com/office/powerpoint/2010/main" val="1087442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717F7-C4FA-7011-74E3-A8281F89199A}"/>
              </a:ext>
            </a:extLst>
          </p:cNvPr>
          <p:cNvSpPr>
            <a:spLocks noGrp="1"/>
          </p:cNvSpPr>
          <p:nvPr>
            <p:ph type="title"/>
          </p:nvPr>
        </p:nvSpPr>
        <p:spPr/>
        <p:txBody>
          <a:bodyPr/>
          <a:lstStyle/>
          <a:p>
            <a:r>
              <a:rPr lang="en-US" dirty="0"/>
              <a:t>Minh </a:t>
            </a:r>
            <a:r>
              <a:rPr lang="en-US" dirty="0" err="1"/>
              <a:t>họa</a:t>
            </a:r>
            <a:r>
              <a:rPr lang="en-US" dirty="0"/>
              <a:t> </a:t>
            </a:r>
            <a:r>
              <a:rPr lang="en-US" dirty="0" err="1"/>
              <a:t>cảnh</a:t>
            </a:r>
            <a:r>
              <a:rPr lang="en-US" dirty="0"/>
              <a:t> </a:t>
            </a:r>
            <a:r>
              <a:rPr lang="en-US" dirty="0" err="1"/>
              <a:t>báo</a:t>
            </a:r>
            <a:endParaRPr lang="en-VN" dirty="0"/>
          </a:p>
        </p:txBody>
      </p:sp>
      <p:sp>
        <p:nvSpPr>
          <p:cNvPr id="3" name="Content Placeholder 2">
            <a:extLst>
              <a:ext uri="{FF2B5EF4-FFF2-40B4-BE49-F238E27FC236}">
                <a16:creationId xmlns:a16="http://schemas.microsoft.com/office/drawing/2014/main" id="{2705E46B-0CD6-9337-E46B-5281D2DFECC4}"/>
              </a:ext>
            </a:extLst>
          </p:cNvPr>
          <p:cNvSpPr>
            <a:spLocks noGrp="1"/>
          </p:cNvSpPr>
          <p:nvPr>
            <p:ph idx="1"/>
          </p:nvPr>
        </p:nvSpPr>
        <p:spPr>
          <a:xfrm>
            <a:off x="216567" y="1009645"/>
            <a:ext cx="8602967" cy="2657787"/>
          </a:xfrm>
        </p:spPr>
        <p:txBody>
          <a:bodyPr/>
          <a:lstStyle/>
          <a:p>
            <a:r>
              <a:rPr lang="vi-VN" dirty="0"/>
              <a:t>Giao diện web: hiển thị dữ liệu thời gian thực.</a:t>
            </a:r>
          </a:p>
          <a:p>
            <a:r>
              <a:rPr lang="vi-VN" dirty="0"/>
              <a:t>Cảnh báo màu sắc:</a:t>
            </a:r>
          </a:p>
          <a:p>
            <a:pPr lvl="1"/>
            <a:r>
              <a:rPr lang="vi-VN"/>
              <a:t>Xanh: bình thường</a:t>
            </a:r>
          </a:p>
          <a:p>
            <a:pPr lvl="1"/>
            <a:r>
              <a:rPr lang="vi-VN"/>
              <a:t>Vàng: cảnh báo sớm</a:t>
            </a:r>
          </a:p>
          <a:p>
            <a:pPr lvl="1"/>
            <a:r>
              <a:rPr lang="vi-VN"/>
              <a:t>Đỏ: bất thường nghiêm trọng</a:t>
            </a:r>
          </a:p>
          <a:p>
            <a:endParaRPr lang="en-VN" dirty="0"/>
          </a:p>
        </p:txBody>
      </p:sp>
      <p:sp>
        <p:nvSpPr>
          <p:cNvPr id="4" name="Slide Number Placeholder 3">
            <a:extLst>
              <a:ext uri="{FF2B5EF4-FFF2-40B4-BE49-F238E27FC236}">
                <a16:creationId xmlns:a16="http://schemas.microsoft.com/office/drawing/2014/main" id="{6EE4DBA2-ADC0-8A62-880E-373B613D7E29}"/>
              </a:ext>
            </a:extLst>
          </p:cNvPr>
          <p:cNvSpPr>
            <a:spLocks noGrp="1"/>
          </p:cNvSpPr>
          <p:nvPr>
            <p:ph type="sldNum" sz="quarter" idx="12"/>
          </p:nvPr>
        </p:nvSpPr>
        <p:spPr/>
        <p:txBody>
          <a:bodyPr/>
          <a:lstStyle/>
          <a:p>
            <a:fld id="{B487F271-60DF-4592-BB7F-B45BB4441AA9}" type="slidenum">
              <a:rPr lang="en-US" smtClean="0"/>
              <a:pPr/>
              <a:t>25</a:t>
            </a:fld>
            <a:endParaRPr lang="en-US" dirty="0"/>
          </a:p>
        </p:txBody>
      </p:sp>
      <p:pic>
        <p:nvPicPr>
          <p:cNvPr id="5" name="Picture 4">
            <a:extLst>
              <a:ext uri="{FF2B5EF4-FFF2-40B4-BE49-F238E27FC236}">
                <a16:creationId xmlns:a16="http://schemas.microsoft.com/office/drawing/2014/main" id="{2A528930-5858-F44E-EA47-7DD180A639F6}"/>
              </a:ext>
            </a:extLst>
          </p:cNvPr>
          <p:cNvPicPr>
            <a:picLocks noChangeAspect="1"/>
          </p:cNvPicPr>
          <p:nvPr/>
        </p:nvPicPr>
        <p:blipFill>
          <a:blip r:embed="rId2"/>
          <a:stretch>
            <a:fillRect/>
          </a:stretch>
        </p:blipFill>
        <p:spPr>
          <a:xfrm>
            <a:off x="784026" y="3121207"/>
            <a:ext cx="5931406" cy="2897744"/>
          </a:xfrm>
          <a:prstGeom prst="rect">
            <a:avLst/>
          </a:prstGeom>
        </p:spPr>
      </p:pic>
    </p:spTree>
    <p:extLst>
      <p:ext uri="{BB962C8B-B14F-4D97-AF65-F5344CB8AC3E}">
        <p14:creationId xmlns:p14="http://schemas.microsoft.com/office/powerpoint/2010/main" val="10054066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7A693-B6A9-9C08-DE6F-4D5618C9D08E}"/>
              </a:ext>
            </a:extLst>
          </p:cNvPr>
          <p:cNvSpPr>
            <a:spLocks noGrp="1"/>
          </p:cNvSpPr>
          <p:nvPr>
            <p:ph type="title"/>
          </p:nvPr>
        </p:nvSpPr>
        <p:spPr/>
        <p:txBody>
          <a:bodyPr/>
          <a:lstStyle/>
          <a:p>
            <a:r>
              <a:rPr lang="en-US" dirty="0" err="1"/>
              <a:t>Kết</a:t>
            </a:r>
            <a:r>
              <a:rPr lang="en-US" dirty="0"/>
              <a:t> </a:t>
            </a:r>
            <a:r>
              <a:rPr lang="en-US" dirty="0" err="1"/>
              <a:t>luận</a:t>
            </a:r>
            <a:endParaRPr lang="en-VN" dirty="0"/>
          </a:p>
        </p:txBody>
      </p:sp>
      <p:sp>
        <p:nvSpPr>
          <p:cNvPr id="3" name="Content Placeholder 2">
            <a:extLst>
              <a:ext uri="{FF2B5EF4-FFF2-40B4-BE49-F238E27FC236}">
                <a16:creationId xmlns:a16="http://schemas.microsoft.com/office/drawing/2014/main" id="{A7CD49F6-5B1D-37B3-3525-8DF764991B03}"/>
              </a:ext>
            </a:extLst>
          </p:cNvPr>
          <p:cNvSpPr>
            <a:spLocks noGrp="1"/>
          </p:cNvSpPr>
          <p:nvPr>
            <p:ph idx="1"/>
          </p:nvPr>
        </p:nvSpPr>
        <p:spPr/>
        <p:txBody>
          <a:bodyPr>
            <a:normAutofit/>
          </a:bodyPr>
          <a:lstStyle/>
          <a:p>
            <a:r>
              <a:rPr lang="vi-VN" sz="2200" dirty="0"/>
              <a:t>Ứng dụng AI + IoT giúp phát hiện bất thường chính xác hơn bảo trì định kỳ.</a:t>
            </a:r>
          </a:p>
          <a:p>
            <a:r>
              <a:rPr lang="vi-VN" sz="2200" dirty="0"/>
              <a:t>Isolation Forest phù hợp real-time, VAE/GAN hiệu quả hơn với chuỗi dữ liệu phức tạp.</a:t>
            </a:r>
          </a:p>
          <a:p>
            <a:r>
              <a:rPr lang="vi-VN" sz="2200" dirty="0"/>
              <a:t>Hệ thống mẫu đã triển khai thành công, có thể mở rộng trong công nghiệp.</a:t>
            </a:r>
          </a:p>
          <a:p>
            <a:r>
              <a:rPr lang="vi-VN" sz="2200" dirty="0"/>
              <a:t>Bên cạnh độ chính xác, chi phí vận hành và khả năng triển khai thực tế cũng rất quan trọng.</a:t>
            </a:r>
          </a:p>
          <a:p>
            <a:r>
              <a:rPr lang="vi-VN" sz="2200" dirty="0"/>
              <a:t>Isolation Forest: không cần GPU, dễ triển khai tại hạ tầng khách hàng.</a:t>
            </a:r>
          </a:p>
          <a:p>
            <a:r>
              <a:rPr lang="vi-VN" sz="2200" dirty="0"/>
              <a:t>VAE và GAN: chính xác hơn nhưng yêu cầu GPU, chi phí cao hơn.</a:t>
            </a:r>
            <a:br>
              <a:rPr lang="vi-VN" sz="2200" dirty="0"/>
            </a:br>
            <a:r>
              <a:rPr lang="vi-VN" sz="2200" dirty="0"/>
              <a:t>→ Giải pháp đề xuất: ưu tiên Isolation Forest cho triển khai rộng rãi, VAE/GAN dùng cho phân tích chuyên sâu.</a:t>
            </a:r>
          </a:p>
          <a:p>
            <a:endParaRPr lang="en-VN" dirty="0"/>
          </a:p>
        </p:txBody>
      </p:sp>
      <p:sp>
        <p:nvSpPr>
          <p:cNvPr id="4" name="Slide Number Placeholder 3">
            <a:extLst>
              <a:ext uri="{FF2B5EF4-FFF2-40B4-BE49-F238E27FC236}">
                <a16:creationId xmlns:a16="http://schemas.microsoft.com/office/drawing/2014/main" id="{3AB42C4D-57A2-3CFB-46D3-E42917DE2C58}"/>
              </a:ext>
            </a:extLst>
          </p:cNvPr>
          <p:cNvSpPr>
            <a:spLocks noGrp="1"/>
          </p:cNvSpPr>
          <p:nvPr>
            <p:ph type="sldNum" sz="quarter" idx="12"/>
          </p:nvPr>
        </p:nvSpPr>
        <p:spPr/>
        <p:txBody>
          <a:bodyPr/>
          <a:lstStyle/>
          <a:p>
            <a:fld id="{B487F271-60DF-4592-BB7F-B45BB4441AA9}" type="slidenum">
              <a:rPr lang="en-US" smtClean="0"/>
              <a:pPr/>
              <a:t>26</a:t>
            </a:fld>
            <a:endParaRPr lang="en-US" dirty="0"/>
          </a:p>
        </p:txBody>
      </p:sp>
    </p:spTree>
    <p:extLst>
      <p:ext uri="{BB962C8B-B14F-4D97-AF65-F5344CB8AC3E}">
        <p14:creationId xmlns:p14="http://schemas.microsoft.com/office/powerpoint/2010/main" val="34569371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D5A06-7509-067F-F89B-783261C59D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2991A0-9DBB-18F8-150D-30C03772EBDF}"/>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8F823CC8-A7C3-9EE5-10CB-2803B0EB82D3}"/>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solidFill>
                  <a:srgbClr val="FF0000"/>
                </a:solidFill>
                <a:latin typeface="Arial"/>
                <a:cs typeface="Arial"/>
              </a:rPr>
              <a:t>Phần</a:t>
            </a:r>
            <a:r>
              <a:rPr lang="en-US" b="1" dirty="0">
                <a:solidFill>
                  <a:srgbClr val="FF0000"/>
                </a:solidFill>
                <a:latin typeface="Arial"/>
                <a:cs typeface="Arial"/>
              </a:rPr>
              <a:t> V: </a:t>
            </a:r>
            <a:r>
              <a:rPr lang="en-US" b="1" dirty="0" err="1">
                <a:solidFill>
                  <a:srgbClr val="FF0000"/>
                </a:solidFill>
              </a:rPr>
              <a:t>Ứng</a:t>
            </a:r>
            <a:r>
              <a:rPr lang="en-US" b="1" dirty="0">
                <a:solidFill>
                  <a:srgbClr val="FF0000"/>
                </a:solidFill>
              </a:rPr>
              <a:t> </a:t>
            </a:r>
            <a:r>
              <a:rPr lang="en-US" b="1" dirty="0" err="1">
                <a:solidFill>
                  <a:srgbClr val="FF0000"/>
                </a:solidFill>
              </a:rPr>
              <a:t>dụng</a:t>
            </a:r>
            <a:r>
              <a:rPr lang="en-US" b="1" dirty="0">
                <a:solidFill>
                  <a:srgbClr val="FF0000"/>
                </a:solidFill>
              </a:rPr>
              <a:t> &amp; </a:t>
            </a:r>
            <a:r>
              <a:rPr lang="en-US" b="1" dirty="0" err="1">
                <a:solidFill>
                  <a:srgbClr val="FF0000"/>
                </a:solidFill>
              </a:rPr>
              <a:t>Giá</a:t>
            </a:r>
            <a:r>
              <a:rPr lang="en-US" b="1" dirty="0">
                <a:solidFill>
                  <a:srgbClr val="FF0000"/>
                </a:solidFill>
              </a:rPr>
              <a:t> </a:t>
            </a:r>
            <a:r>
              <a:rPr lang="en-US" b="1" dirty="0" err="1">
                <a:solidFill>
                  <a:srgbClr val="FF0000"/>
                </a:solidFill>
              </a:rPr>
              <a:t>trị</a:t>
            </a:r>
            <a:endParaRPr lang="en-US" b="1" dirty="0">
              <a:solidFill>
                <a:srgbClr val="FF0000"/>
              </a:solidFill>
            </a:endParaRPr>
          </a:p>
          <a:p>
            <a:endParaRPr lang="en-US" dirty="0"/>
          </a:p>
        </p:txBody>
      </p:sp>
      <p:sp>
        <p:nvSpPr>
          <p:cNvPr id="4" name="Slide Number Placeholder 3">
            <a:extLst>
              <a:ext uri="{FF2B5EF4-FFF2-40B4-BE49-F238E27FC236}">
                <a16:creationId xmlns:a16="http://schemas.microsoft.com/office/drawing/2014/main" id="{4F08E494-4AAA-7C6B-6FBC-B0F2B9B398AD}"/>
              </a:ext>
            </a:extLst>
          </p:cNvPr>
          <p:cNvSpPr>
            <a:spLocks noGrp="1"/>
          </p:cNvSpPr>
          <p:nvPr>
            <p:ph type="sldNum" sz="quarter" idx="12"/>
          </p:nvPr>
        </p:nvSpPr>
        <p:spPr/>
        <p:txBody>
          <a:bodyPr/>
          <a:lstStyle/>
          <a:p>
            <a:fld id="{B487F271-60DF-4592-BB7F-B45BB4441AA9}" type="slidenum">
              <a:rPr lang="en-US" smtClean="0"/>
              <a:pPr/>
              <a:t>27</a:t>
            </a:fld>
            <a:endParaRPr lang="en-US" dirty="0"/>
          </a:p>
        </p:txBody>
      </p:sp>
    </p:spTree>
    <p:extLst>
      <p:ext uri="{BB962C8B-B14F-4D97-AF65-F5344CB8AC3E}">
        <p14:creationId xmlns:p14="http://schemas.microsoft.com/office/powerpoint/2010/main" val="6315643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5D440-AA42-02D3-9194-42A77B6DC1EF}"/>
              </a:ext>
            </a:extLst>
          </p:cNvPr>
          <p:cNvSpPr>
            <a:spLocks noGrp="1"/>
          </p:cNvSpPr>
          <p:nvPr>
            <p:ph type="title"/>
          </p:nvPr>
        </p:nvSpPr>
        <p:spPr/>
        <p:txBody>
          <a:bodyPr/>
          <a:lstStyle/>
          <a:p>
            <a:r>
              <a:rPr lang="vi-VN" b="1" dirty="0"/>
              <a:t>Thị trường &amp; Khách hàng</a:t>
            </a:r>
            <a:endParaRPr lang="en-VN" dirty="0"/>
          </a:p>
        </p:txBody>
      </p:sp>
      <p:sp>
        <p:nvSpPr>
          <p:cNvPr id="3" name="Content Placeholder 2">
            <a:extLst>
              <a:ext uri="{FF2B5EF4-FFF2-40B4-BE49-F238E27FC236}">
                <a16:creationId xmlns:a16="http://schemas.microsoft.com/office/drawing/2014/main" id="{B69D90AF-4CAC-042D-E199-D0DBE79B9712}"/>
              </a:ext>
            </a:extLst>
          </p:cNvPr>
          <p:cNvSpPr>
            <a:spLocks noGrp="1"/>
          </p:cNvSpPr>
          <p:nvPr>
            <p:ph idx="1"/>
          </p:nvPr>
        </p:nvSpPr>
        <p:spPr/>
        <p:txBody>
          <a:bodyPr/>
          <a:lstStyle/>
          <a:p>
            <a:r>
              <a:rPr lang="vi-VN" b="1" dirty="0"/>
              <a:t>Thị trường toàn cầu</a:t>
            </a:r>
            <a:r>
              <a:rPr lang="vi-VN" dirty="0"/>
              <a:t>: Hơn </a:t>
            </a:r>
            <a:r>
              <a:rPr lang="vi-VN" b="1" dirty="0"/>
              <a:t>60 quốc gia</a:t>
            </a:r>
            <a:r>
              <a:rPr lang="vi-VN" dirty="0"/>
              <a:t> trên 6 châu lục (Mỹ, Châu Âu, Trung Đông, Châu Phi, Châu Á – Thái Bình Dương).</a:t>
            </a:r>
          </a:p>
          <a:p>
            <a:r>
              <a:rPr lang="vi-VN" b="1" dirty="0"/>
              <a:t>Ước tính số lượng khách hàng</a:t>
            </a:r>
            <a:r>
              <a:rPr lang="vi-VN" dirty="0"/>
              <a:t>:</a:t>
            </a:r>
          </a:p>
          <a:p>
            <a:pPr lvl="1">
              <a:buFont typeface="Arial" panose="020B0604020202020204" pitchFamily="34" charset="0"/>
              <a:buChar char="•"/>
            </a:pPr>
            <a:r>
              <a:rPr lang="vi-VN" dirty="0"/>
              <a:t>Trên </a:t>
            </a:r>
            <a:r>
              <a:rPr lang="vi-VN" b="1" dirty="0"/>
              <a:t>30.000 doanh nghiệp</a:t>
            </a:r>
            <a:r>
              <a:rPr lang="vi-VN" dirty="0"/>
              <a:t> công nghiệp, năng lượng, dầu khí, sản xuất.</a:t>
            </a:r>
          </a:p>
          <a:p>
            <a:pPr lvl="1">
              <a:buFont typeface="Arial" panose="020B0604020202020204" pitchFamily="34" charset="0"/>
              <a:buChar char="•"/>
            </a:pPr>
            <a:r>
              <a:rPr lang="vi-VN" dirty="0"/>
              <a:t>Khoảng </a:t>
            </a:r>
            <a:r>
              <a:rPr lang="vi-VN" b="1" dirty="0"/>
              <a:t>1.5 triệu kỹ sư và nhân sự vận hành</a:t>
            </a:r>
            <a:r>
              <a:rPr lang="vi-VN" dirty="0"/>
              <a:t> đang sử dụng các hệ thống giám sát và giải pháp của Yokogawa.</a:t>
            </a:r>
          </a:p>
          <a:p>
            <a:r>
              <a:rPr lang="vi-VN" b="1" dirty="0"/>
              <a:t>Tỉ lệ phân bổ khách hàng</a:t>
            </a:r>
            <a:r>
              <a:rPr lang="vi-VN" dirty="0"/>
              <a:t> (ước tính):</a:t>
            </a:r>
          </a:p>
          <a:p>
            <a:pPr lvl="1">
              <a:buFont typeface="Arial" panose="020B0604020202020204" pitchFamily="34" charset="0"/>
              <a:buChar char="•"/>
            </a:pPr>
            <a:r>
              <a:rPr lang="vi-VN" b="1" dirty="0"/>
              <a:t>Châu Á – Thái Bình Dương</a:t>
            </a:r>
            <a:r>
              <a:rPr lang="vi-VN" dirty="0"/>
              <a:t>: ~40%</a:t>
            </a:r>
          </a:p>
          <a:p>
            <a:pPr lvl="1">
              <a:buFont typeface="Arial" panose="020B0604020202020204" pitchFamily="34" charset="0"/>
              <a:buChar char="•"/>
            </a:pPr>
            <a:r>
              <a:rPr lang="vi-VN" b="1" dirty="0"/>
              <a:t>Châu Âu</a:t>
            </a:r>
            <a:r>
              <a:rPr lang="vi-VN" dirty="0"/>
              <a:t>: ~25%</a:t>
            </a:r>
          </a:p>
          <a:p>
            <a:pPr lvl="1">
              <a:buFont typeface="Arial" panose="020B0604020202020204" pitchFamily="34" charset="0"/>
              <a:buChar char="•"/>
            </a:pPr>
            <a:r>
              <a:rPr lang="vi-VN" b="1" dirty="0"/>
              <a:t>Bắc Mỹ</a:t>
            </a:r>
            <a:r>
              <a:rPr lang="vi-VN" dirty="0"/>
              <a:t>: ~20%</a:t>
            </a:r>
          </a:p>
          <a:p>
            <a:pPr lvl="1">
              <a:buFont typeface="Arial" panose="020B0604020202020204" pitchFamily="34" charset="0"/>
              <a:buChar char="•"/>
            </a:pPr>
            <a:r>
              <a:rPr lang="vi-VN" b="1" dirty="0"/>
              <a:t>Nam Mỹ, Trung Đông, Châu Phi</a:t>
            </a:r>
            <a:r>
              <a:rPr lang="vi-VN" dirty="0"/>
              <a:t>: ~15%</a:t>
            </a:r>
          </a:p>
          <a:p>
            <a:pPr marL="0" indent="0">
              <a:buNone/>
            </a:pPr>
            <a:endParaRPr lang="en-VN" dirty="0"/>
          </a:p>
        </p:txBody>
      </p:sp>
      <p:sp>
        <p:nvSpPr>
          <p:cNvPr id="4" name="Slide Number Placeholder 3">
            <a:extLst>
              <a:ext uri="{FF2B5EF4-FFF2-40B4-BE49-F238E27FC236}">
                <a16:creationId xmlns:a16="http://schemas.microsoft.com/office/drawing/2014/main" id="{E0D8C551-C331-01DC-CE39-B8DAAD66ED4A}"/>
              </a:ext>
            </a:extLst>
          </p:cNvPr>
          <p:cNvSpPr>
            <a:spLocks noGrp="1"/>
          </p:cNvSpPr>
          <p:nvPr>
            <p:ph type="sldNum" sz="quarter" idx="12"/>
          </p:nvPr>
        </p:nvSpPr>
        <p:spPr/>
        <p:txBody>
          <a:bodyPr/>
          <a:lstStyle/>
          <a:p>
            <a:fld id="{B487F271-60DF-4592-BB7F-B45BB4441AA9}" type="slidenum">
              <a:rPr lang="en-US" smtClean="0"/>
              <a:pPr/>
              <a:t>28</a:t>
            </a:fld>
            <a:endParaRPr lang="en-US" dirty="0"/>
          </a:p>
        </p:txBody>
      </p:sp>
    </p:spTree>
    <p:extLst>
      <p:ext uri="{BB962C8B-B14F-4D97-AF65-F5344CB8AC3E}">
        <p14:creationId xmlns:p14="http://schemas.microsoft.com/office/powerpoint/2010/main" val="33121360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57878-ADB5-33B8-67C8-9999515DA0BE}"/>
              </a:ext>
            </a:extLst>
          </p:cNvPr>
          <p:cNvSpPr>
            <a:spLocks noGrp="1"/>
          </p:cNvSpPr>
          <p:nvPr>
            <p:ph type="title"/>
          </p:nvPr>
        </p:nvSpPr>
        <p:spPr/>
        <p:txBody>
          <a:bodyPr/>
          <a:lstStyle/>
          <a:p>
            <a:r>
              <a:rPr lang="en-US" dirty="0" err="1"/>
              <a:t>Ứng</a:t>
            </a:r>
            <a:r>
              <a:rPr lang="en-US" dirty="0"/>
              <a:t> </a:t>
            </a:r>
            <a:r>
              <a:rPr lang="en-US" dirty="0" err="1"/>
              <a:t>dụng</a:t>
            </a:r>
            <a:r>
              <a:rPr lang="en-US" dirty="0"/>
              <a:t> </a:t>
            </a:r>
            <a:r>
              <a:rPr lang="en-US" dirty="0" err="1"/>
              <a:t>thực</a:t>
            </a:r>
            <a:r>
              <a:rPr lang="en-US" dirty="0"/>
              <a:t> </a:t>
            </a:r>
            <a:r>
              <a:rPr lang="en-US" dirty="0" err="1"/>
              <a:t>tế</a:t>
            </a:r>
            <a:endParaRPr lang="en-VN" dirty="0"/>
          </a:p>
        </p:txBody>
      </p:sp>
      <p:sp>
        <p:nvSpPr>
          <p:cNvPr id="3" name="Content Placeholder 2">
            <a:extLst>
              <a:ext uri="{FF2B5EF4-FFF2-40B4-BE49-F238E27FC236}">
                <a16:creationId xmlns:a16="http://schemas.microsoft.com/office/drawing/2014/main" id="{7F6BC51E-115E-4E92-08DB-31D0908F7736}"/>
              </a:ext>
            </a:extLst>
          </p:cNvPr>
          <p:cNvSpPr>
            <a:spLocks noGrp="1"/>
          </p:cNvSpPr>
          <p:nvPr>
            <p:ph idx="1"/>
          </p:nvPr>
        </p:nvSpPr>
        <p:spPr/>
        <p:txBody>
          <a:bodyPr/>
          <a:lstStyle/>
          <a:p>
            <a:pPr>
              <a:buFont typeface="Arial" panose="020B0604020202020204" pitchFamily="34" charset="0"/>
              <a:buChar char="•"/>
            </a:pPr>
            <a:r>
              <a:rPr lang="vi-VN" sz="2200" dirty="0"/>
              <a:t>Hệ thống đang được ứng dụng tại:</a:t>
            </a:r>
          </a:p>
          <a:p>
            <a:pPr marL="742950" lvl="1" indent="-285750">
              <a:buFont typeface="Arial" panose="020B0604020202020204" pitchFamily="34" charset="0"/>
              <a:buChar char="•"/>
            </a:pPr>
            <a:r>
              <a:rPr lang="vi-VN" sz="2200" dirty="0"/>
              <a:t>Các </a:t>
            </a:r>
            <a:r>
              <a:rPr lang="vi-VN" sz="2200" b="1" dirty="0"/>
              <a:t>nhà máy sản xuất</a:t>
            </a:r>
            <a:r>
              <a:rPr lang="vi-VN" sz="2200" dirty="0"/>
              <a:t> sử dụng bơm công nghiệp, motor.</a:t>
            </a:r>
          </a:p>
          <a:p>
            <a:pPr marL="742950" lvl="1" indent="-285750">
              <a:buFont typeface="Arial" panose="020B0604020202020204" pitchFamily="34" charset="0"/>
              <a:buChar char="•"/>
            </a:pPr>
            <a:r>
              <a:rPr lang="vi-VN" sz="2200" dirty="0"/>
              <a:t>Đối tác triển khai IoT &amp; thiết bị công nghiệp.</a:t>
            </a:r>
          </a:p>
          <a:p>
            <a:pPr>
              <a:buFont typeface="Arial" panose="020B0604020202020204" pitchFamily="34" charset="0"/>
              <a:buChar char="•"/>
            </a:pPr>
            <a:r>
              <a:rPr lang="vi-VN" sz="2200" b="1" dirty="0"/>
              <a:t>Người dùng chính</a:t>
            </a:r>
            <a:r>
              <a:rPr lang="vi-VN" sz="2200" dirty="0"/>
              <a:t>:</a:t>
            </a:r>
          </a:p>
          <a:p>
            <a:pPr marL="742950" lvl="1" indent="-285750">
              <a:buFont typeface="Arial" panose="020B0604020202020204" pitchFamily="34" charset="0"/>
              <a:buChar char="•"/>
            </a:pPr>
            <a:r>
              <a:rPr lang="vi-VN" sz="2200" dirty="0"/>
              <a:t>Kỹ sư vận hành.</a:t>
            </a:r>
          </a:p>
          <a:p>
            <a:pPr marL="742950" lvl="1" indent="-285750">
              <a:buFont typeface="Arial" panose="020B0604020202020204" pitchFamily="34" charset="0"/>
              <a:buChar char="•"/>
            </a:pPr>
            <a:r>
              <a:rPr lang="vi-VN" sz="2200" dirty="0"/>
              <a:t>Bộ phận bảo trì, quản lý sản xuất.</a:t>
            </a:r>
          </a:p>
          <a:p>
            <a:pPr>
              <a:buFont typeface="Arial" panose="020B0604020202020204" pitchFamily="34" charset="0"/>
              <a:buChar char="•"/>
            </a:pPr>
            <a:r>
              <a:rPr lang="vi-VN" sz="2200" b="1" dirty="0"/>
              <a:t>Số lượng sử dụng thử nghiệm</a:t>
            </a:r>
            <a:r>
              <a:rPr lang="vi-VN" sz="2200" dirty="0"/>
              <a:t>:</a:t>
            </a:r>
          </a:p>
          <a:p>
            <a:pPr marL="742950" lvl="1" indent="-285750">
              <a:buFont typeface="Arial" panose="020B0604020202020204" pitchFamily="34" charset="0"/>
              <a:buChar char="•"/>
            </a:pPr>
            <a:r>
              <a:rPr lang="vi-VN" sz="2200" dirty="0"/>
              <a:t>Dữ liệu từ hàng </a:t>
            </a:r>
            <a:r>
              <a:rPr lang="vi-VN" sz="2200" b="1" dirty="0"/>
              <a:t>trăm thiết bị IoT</a:t>
            </a:r>
            <a:r>
              <a:rPr lang="vi-VN" sz="2200" dirty="0"/>
              <a:t> (máy bơm, máy nén khí) tại các nhà máy.</a:t>
            </a:r>
          </a:p>
          <a:p>
            <a:pPr marL="742950" lvl="1" indent="-285750">
              <a:buFont typeface="Arial" panose="020B0604020202020204" pitchFamily="34" charset="0"/>
              <a:buChar char="•"/>
            </a:pPr>
            <a:r>
              <a:rPr lang="vi-VN" sz="2200" b="1" dirty="0"/>
              <a:t>Hàng chục kỹ sư</a:t>
            </a:r>
            <a:r>
              <a:rPr lang="vi-VN" sz="2200" dirty="0"/>
              <a:t> vận hành/bảo trì đã sử dụng giao diện cảnh báo thời gian thực.</a:t>
            </a:r>
          </a:p>
        </p:txBody>
      </p:sp>
      <p:sp>
        <p:nvSpPr>
          <p:cNvPr id="4" name="Slide Number Placeholder 3">
            <a:extLst>
              <a:ext uri="{FF2B5EF4-FFF2-40B4-BE49-F238E27FC236}">
                <a16:creationId xmlns:a16="http://schemas.microsoft.com/office/drawing/2014/main" id="{927444D1-BF99-F0B8-7267-0DD8C9DBA369}"/>
              </a:ext>
            </a:extLst>
          </p:cNvPr>
          <p:cNvSpPr>
            <a:spLocks noGrp="1"/>
          </p:cNvSpPr>
          <p:nvPr>
            <p:ph type="sldNum" sz="quarter" idx="12"/>
          </p:nvPr>
        </p:nvSpPr>
        <p:spPr/>
        <p:txBody>
          <a:bodyPr/>
          <a:lstStyle/>
          <a:p>
            <a:fld id="{B487F271-60DF-4592-BB7F-B45BB4441AA9}" type="slidenum">
              <a:rPr lang="en-US" smtClean="0"/>
              <a:pPr/>
              <a:t>29</a:t>
            </a:fld>
            <a:endParaRPr lang="en-US" dirty="0"/>
          </a:p>
        </p:txBody>
      </p:sp>
    </p:spTree>
    <p:extLst>
      <p:ext uri="{BB962C8B-B14F-4D97-AF65-F5344CB8AC3E}">
        <p14:creationId xmlns:p14="http://schemas.microsoft.com/office/powerpoint/2010/main" val="2021661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3F0E4-A39E-4FBD-A3DB-A06BECA6D659}"/>
              </a:ext>
            </a:extLst>
          </p:cNvPr>
          <p:cNvSpPr>
            <a:spLocks noGrp="1"/>
          </p:cNvSpPr>
          <p:nvPr>
            <p:ph type="title"/>
          </p:nvPr>
        </p:nvSpPr>
        <p:spPr/>
        <p:txBody>
          <a:bodyPr/>
          <a:lstStyle/>
          <a:p>
            <a:r>
              <a:rPr lang="en-US" dirty="0" err="1"/>
              <a:t>Đặt</a:t>
            </a:r>
            <a:r>
              <a:rPr lang="en-US" dirty="0"/>
              <a:t> </a:t>
            </a:r>
            <a:r>
              <a:rPr lang="en-US" dirty="0" err="1"/>
              <a:t>vấn</a:t>
            </a:r>
            <a:r>
              <a:rPr lang="en-US" dirty="0"/>
              <a:t> </a:t>
            </a:r>
            <a:r>
              <a:rPr lang="en-US" dirty="0" err="1"/>
              <a:t>đề</a:t>
            </a:r>
            <a:endParaRPr lang="en-US" dirty="0"/>
          </a:p>
        </p:txBody>
      </p:sp>
      <p:sp>
        <p:nvSpPr>
          <p:cNvPr id="3" name="Content Placeholder 2">
            <a:extLst>
              <a:ext uri="{FF2B5EF4-FFF2-40B4-BE49-F238E27FC236}">
                <a16:creationId xmlns:a16="http://schemas.microsoft.com/office/drawing/2014/main" id="{F7F20B2A-785F-41B4-A36C-5305D857EDB5}"/>
              </a:ext>
            </a:extLst>
          </p:cNvPr>
          <p:cNvSpPr>
            <a:spLocks noGrp="1"/>
          </p:cNvSpPr>
          <p:nvPr>
            <p:ph idx="1"/>
          </p:nvPr>
        </p:nvSpPr>
        <p:spPr/>
        <p:txBody>
          <a:bodyPr/>
          <a:lstStyle/>
          <a:p>
            <a:r>
              <a:rPr lang="vi-VN" sz="2800" dirty="0"/>
              <a:t>Thực trạng bảo trì công nghiệp: chi phí cao, downtime gây thiệt hại (McKinsey: ~260.000 USD/giờ).</a:t>
            </a:r>
          </a:p>
          <a:p>
            <a:r>
              <a:rPr lang="vi-VN" sz="2800" dirty="0"/>
              <a:t>Phương pháp bảo trì định kỳ: dư thừa 30%, bỏ sót 15% lỗi.</a:t>
            </a:r>
          </a:p>
          <a:p>
            <a:r>
              <a:rPr lang="vi-VN" sz="2800" dirty="0"/>
              <a:t>Xu thế: Cách mạng công nghiệp 4.0, AI + IoT + dữ liệu cảm biến.</a:t>
            </a:r>
          </a:p>
          <a:p>
            <a:r>
              <a:rPr lang="vi-VN" sz="2800" dirty="0"/>
              <a:t>→ </a:t>
            </a:r>
            <a:r>
              <a:rPr lang="vi-VN" sz="2800" b="1" dirty="0"/>
              <a:t>Nhu cầu</a:t>
            </a:r>
            <a:r>
              <a:rPr lang="vi-VN" sz="2800" dirty="0"/>
              <a:t>: Hệ thống phát hiện bất thường chủ động, thời gian thực</a:t>
            </a:r>
            <a:r>
              <a:rPr lang="vi-VN" dirty="0"/>
              <a:t>.</a:t>
            </a:r>
          </a:p>
          <a:p>
            <a:pPr marL="0" indent="0">
              <a:buNone/>
            </a:pPr>
            <a:endParaRPr lang="en-US" dirty="0"/>
          </a:p>
        </p:txBody>
      </p:sp>
      <p:sp>
        <p:nvSpPr>
          <p:cNvPr id="4" name="Slide Number Placeholder 3">
            <a:extLst>
              <a:ext uri="{FF2B5EF4-FFF2-40B4-BE49-F238E27FC236}">
                <a16:creationId xmlns:a16="http://schemas.microsoft.com/office/drawing/2014/main" id="{2CDAC51C-DEF1-4458-89B9-2A4E445D7380}"/>
              </a:ext>
            </a:extLst>
          </p:cNvPr>
          <p:cNvSpPr>
            <a:spLocks noGrp="1"/>
          </p:cNvSpPr>
          <p:nvPr>
            <p:ph type="sldNum" sz="quarter" idx="12"/>
          </p:nvPr>
        </p:nvSpPr>
        <p:spPr/>
        <p:txBody>
          <a:bodyPr/>
          <a:lstStyle/>
          <a:p>
            <a:fld id="{B487F271-60DF-4592-BB7F-B45BB4441AA9}" type="slidenum">
              <a:rPr lang="en-US" smtClean="0"/>
              <a:pPr/>
              <a:t>3</a:t>
            </a:fld>
            <a:endParaRPr lang="en-US" dirty="0"/>
          </a:p>
        </p:txBody>
      </p:sp>
    </p:spTree>
    <p:extLst>
      <p:ext uri="{BB962C8B-B14F-4D97-AF65-F5344CB8AC3E}">
        <p14:creationId xmlns:p14="http://schemas.microsoft.com/office/powerpoint/2010/main" val="9096761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389CE-4F7C-9872-62C1-7F4EF7F6556C}"/>
              </a:ext>
            </a:extLst>
          </p:cNvPr>
          <p:cNvSpPr>
            <a:spLocks noGrp="1"/>
          </p:cNvSpPr>
          <p:nvPr>
            <p:ph type="title"/>
          </p:nvPr>
        </p:nvSpPr>
        <p:spPr/>
        <p:txBody>
          <a:bodyPr/>
          <a:lstStyle/>
          <a:p>
            <a:r>
              <a:rPr lang="en-US" dirty="0" err="1"/>
              <a:t>Giá</a:t>
            </a:r>
            <a:r>
              <a:rPr lang="en-US" dirty="0"/>
              <a:t> </a:t>
            </a:r>
            <a:r>
              <a:rPr lang="en-US" dirty="0" err="1"/>
              <a:t>trị</a:t>
            </a:r>
            <a:r>
              <a:rPr lang="en-US" dirty="0"/>
              <a:t> </a:t>
            </a:r>
            <a:r>
              <a:rPr lang="en-US" dirty="0" err="1"/>
              <a:t>mang</a:t>
            </a:r>
            <a:r>
              <a:rPr lang="en-US" dirty="0"/>
              <a:t> </a:t>
            </a:r>
            <a:r>
              <a:rPr lang="en-US" dirty="0" err="1"/>
              <a:t>lại</a:t>
            </a:r>
            <a:r>
              <a:rPr lang="en-US" dirty="0"/>
              <a:t> </a:t>
            </a:r>
            <a:r>
              <a:rPr lang="en-US" dirty="0" err="1"/>
              <a:t>cho</a:t>
            </a:r>
            <a:r>
              <a:rPr lang="en-US" dirty="0"/>
              <a:t> </a:t>
            </a:r>
            <a:r>
              <a:rPr lang="en-US" dirty="0" err="1"/>
              <a:t>khách</a:t>
            </a:r>
            <a:r>
              <a:rPr lang="en-US" dirty="0"/>
              <a:t> </a:t>
            </a:r>
            <a:r>
              <a:rPr lang="en-US" dirty="0" err="1"/>
              <a:t>hàng</a:t>
            </a:r>
            <a:endParaRPr lang="en-VN" dirty="0"/>
          </a:p>
        </p:txBody>
      </p:sp>
      <p:sp>
        <p:nvSpPr>
          <p:cNvPr id="3" name="Content Placeholder 2">
            <a:extLst>
              <a:ext uri="{FF2B5EF4-FFF2-40B4-BE49-F238E27FC236}">
                <a16:creationId xmlns:a16="http://schemas.microsoft.com/office/drawing/2014/main" id="{D8E4FA0D-D13A-7EF6-99C8-6A439A273AE5}"/>
              </a:ext>
            </a:extLst>
          </p:cNvPr>
          <p:cNvSpPr>
            <a:spLocks noGrp="1"/>
          </p:cNvSpPr>
          <p:nvPr>
            <p:ph idx="1"/>
          </p:nvPr>
        </p:nvSpPr>
        <p:spPr/>
        <p:txBody>
          <a:bodyPr/>
          <a:lstStyle/>
          <a:p>
            <a:r>
              <a:rPr lang="vi-VN" sz="2800" dirty="0"/>
              <a:t>Phát hiện sớm bất thường → giảm downtime.</a:t>
            </a:r>
          </a:p>
          <a:p>
            <a:r>
              <a:rPr lang="vi-VN" sz="2800" dirty="0"/>
              <a:t>Tối ưu chi phí bảo trì (giảm 30% bảo trì dư thừa).</a:t>
            </a:r>
          </a:p>
          <a:p>
            <a:r>
              <a:rPr lang="vi-VN" sz="2800" dirty="0"/>
              <a:t>Nâng cao tuổi thọ thiết bị.</a:t>
            </a:r>
          </a:p>
          <a:p>
            <a:pPr marL="0" indent="0">
              <a:buNone/>
            </a:pPr>
            <a:endParaRPr lang="en-VN" dirty="0"/>
          </a:p>
        </p:txBody>
      </p:sp>
      <p:sp>
        <p:nvSpPr>
          <p:cNvPr id="4" name="Slide Number Placeholder 3">
            <a:extLst>
              <a:ext uri="{FF2B5EF4-FFF2-40B4-BE49-F238E27FC236}">
                <a16:creationId xmlns:a16="http://schemas.microsoft.com/office/drawing/2014/main" id="{44A457DD-E17B-09A3-5EB4-608659BC483C}"/>
              </a:ext>
            </a:extLst>
          </p:cNvPr>
          <p:cNvSpPr>
            <a:spLocks noGrp="1"/>
          </p:cNvSpPr>
          <p:nvPr>
            <p:ph type="sldNum" sz="quarter" idx="12"/>
          </p:nvPr>
        </p:nvSpPr>
        <p:spPr/>
        <p:txBody>
          <a:bodyPr/>
          <a:lstStyle/>
          <a:p>
            <a:fld id="{B487F271-60DF-4592-BB7F-B45BB4441AA9}" type="slidenum">
              <a:rPr lang="en-US" smtClean="0"/>
              <a:pPr/>
              <a:t>30</a:t>
            </a:fld>
            <a:endParaRPr lang="en-US" dirty="0"/>
          </a:p>
        </p:txBody>
      </p:sp>
    </p:spTree>
    <p:extLst>
      <p:ext uri="{BB962C8B-B14F-4D97-AF65-F5344CB8AC3E}">
        <p14:creationId xmlns:p14="http://schemas.microsoft.com/office/powerpoint/2010/main" val="31905525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B7A4F-4888-7071-C4EB-7497C6B3EE6B}"/>
              </a:ext>
            </a:extLst>
          </p:cNvPr>
          <p:cNvSpPr>
            <a:spLocks noGrp="1"/>
          </p:cNvSpPr>
          <p:nvPr>
            <p:ph type="title"/>
          </p:nvPr>
        </p:nvSpPr>
        <p:spPr/>
        <p:txBody>
          <a:bodyPr/>
          <a:lstStyle/>
          <a:p>
            <a:r>
              <a:rPr lang="vi-VN" dirty="0"/>
              <a:t>Hướng phát triển</a:t>
            </a:r>
            <a:endParaRPr lang="en-VN" dirty="0"/>
          </a:p>
        </p:txBody>
      </p:sp>
      <p:sp>
        <p:nvSpPr>
          <p:cNvPr id="3" name="Content Placeholder 2">
            <a:extLst>
              <a:ext uri="{FF2B5EF4-FFF2-40B4-BE49-F238E27FC236}">
                <a16:creationId xmlns:a16="http://schemas.microsoft.com/office/drawing/2014/main" id="{1C5FA926-96CB-A2B2-C47E-BF574F137214}"/>
              </a:ext>
            </a:extLst>
          </p:cNvPr>
          <p:cNvSpPr>
            <a:spLocks noGrp="1"/>
          </p:cNvSpPr>
          <p:nvPr>
            <p:ph idx="1"/>
          </p:nvPr>
        </p:nvSpPr>
        <p:spPr/>
        <p:txBody>
          <a:bodyPr/>
          <a:lstStyle/>
          <a:p>
            <a:r>
              <a:rPr lang="vi-VN" dirty="0"/>
              <a:t>Tối ưu hóa siêu tham số &amp; kiến trúc mạng.</a:t>
            </a:r>
          </a:p>
          <a:p>
            <a:r>
              <a:rPr lang="vi-VN" dirty="0"/>
              <a:t>Ứng dụng dữ liệu lớn, nhiều thiết bị công nghiệp khác nhau.</a:t>
            </a:r>
          </a:p>
          <a:p>
            <a:r>
              <a:rPr lang="vi-VN" dirty="0"/>
              <a:t>Tích hợp thêm mô hình lai (ensemble).</a:t>
            </a:r>
          </a:p>
          <a:p>
            <a:r>
              <a:rPr lang="vi-VN" dirty="0"/>
              <a:t>Kết nối hệ thống ERP/MES/CMMS để hỗ trợ bảo trì toàn diện.</a:t>
            </a:r>
          </a:p>
          <a:p>
            <a:pPr marL="0" indent="0">
              <a:buNone/>
            </a:pPr>
            <a:endParaRPr lang="en-VN" dirty="0"/>
          </a:p>
        </p:txBody>
      </p:sp>
      <p:sp>
        <p:nvSpPr>
          <p:cNvPr id="4" name="Slide Number Placeholder 3">
            <a:extLst>
              <a:ext uri="{FF2B5EF4-FFF2-40B4-BE49-F238E27FC236}">
                <a16:creationId xmlns:a16="http://schemas.microsoft.com/office/drawing/2014/main" id="{0745C014-458B-3BFD-9056-20D593E29C1A}"/>
              </a:ext>
            </a:extLst>
          </p:cNvPr>
          <p:cNvSpPr>
            <a:spLocks noGrp="1"/>
          </p:cNvSpPr>
          <p:nvPr>
            <p:ph type="sldNum" sz="quarter" idx="12"/>
          </p:nvPr>
        </p:nvSpPr>
        <p:spPr/>
        <p:txBody>
          <a:bodyPr/>
          <a:lstStyle/>
          <a:p>
            <a:fld id="{B487F271-60DF-4592-BB7F-B45BB4441AA9}" type="slidenum">
              <a:rPr lang="en-US" smtClean="0"/>
              <a:pPr/>
              <a:t>31</a:t>
            </a:fld>
            <a:endParaRPr lang="en-US" dirty="0"/>
          </a:p>
        </p:txBody>
      </p:sp>
    </p:spTree>
    <p:extLst>
      <p:ext uri="{BB962C8B-B14F-4D97-AF65-F5344CB8AC3E}">
        <p14:creationId xmlns:p14="http://schemas.microsoft.com/office/powerpoint/2010/main" val="20225745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08EBE-68B3-E715-4B52-EFB0A4F6B690}"/>
              </a:ext>
            </a:extLst>
          </p:cNvPr>
          <p:cNvSpPr>
            <a:spLocks noGrp="1"/>
          </p:cNvSpPr>
          <p:nvPr>
            <p:ph type="title"/>
          </p:nvPr>
        </p:nvSpPr>
        <p:spPr/>
        <p:txBody>
          <a:bodyPr/>
          <a:lstStyle/>
          <a:p>
            <a:r>
              <a:rPr lang="en-VN" dirty="0"/>
              <a:t>Demo</a:t>
            </a:r>
          </a:p>
        </p:txBody>
      </p:sp>
      <p:sp>
        <p:nvSpPr>
          <p:cNvPr id="3" name="Content Placeholder 2">
            <a:extLst>
              <a:ext uri="{FF2B5EF4-FFF2-40B4-BE49-F238E27FC236}">
                <a16:creationId xmlns:a16="http://schemas.microsoft.com/office/drawing/2014/main" id="{484EE90C-105F-9C2F-8502-1DD37B44A660}"/>
              </a:ext>
            </a:extLst>
          </p:cNvPr>
          <p:cNvSpPr>
            <a:spLocks noGrp="1"/>
          </p:cNvSpPr>
          <p:nvPr>
            <p:ph idx="1"/>
          </p:nvPr>
        </p:nvSpPr>
        <p:spPr/>
        <p:txBody>
          <a:bodyPr/>
          <a:lstStyle/>
          <a:p>
            <a:endParaRPr lang="en-VN"/>
          </a:p>
        </p:txBody>
      </p:sp>
      <p:sp>
        <p:nvSpPr>
          <p:cNvPr id="4" name="Slide Number Placeholder 3">
            <a:extLst>
              <a:ext uri="{FF2B5EF4-FFF2-40B4-BE49-F238E27FC236}">
                <a16:creationId xmlns:a16="http://schemas.microsoft.com/office/drawing/2014/main" id="{C4BD6A81-B45A-4AEB-1D2C-F70817A7D5DC}"/>
              </a:ext>
            </a:extLst>
          </p:cNvPr>
          <p:cNvSpPr>
            <a:spLocks noGrp="1"/>
          </p:cNvSpPr>
          <p:nvPr>
            <p:ph type="sldNum" sz="quarter" idx="12"/>
          </p:nvPr>
        </p:nvSpPr>
        <p:spPr/>
        <p:txBody>
          <a:bodyPr/>
          <a:lstStyle/>
          <a:p>
            <a:fld id="{B487F271-60DF-4592-BB7F-B45BB4441AA9}" type="slidenum">
              <a:rPr lang="en-US" smtClean="0"/>
              <a:pPr/>
              <a:t>32</a:t>
            </a:fld>
            <a:endParaRPr lang="en-US" dirty="0"/>
          </a:p>
        </p:txBody>
      </p:sp>
    </p:spTree>
    <p:extLst>
      <p:ext uri="{BB962C8B-B14F-4D97-AF65-F5344CB8AC3E}">
        <p14:creationId xmlns:p14="http://schemas.microsoft.com/office/powerpoint/2010/main" val="2867246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D5255-AE4D-4F8C-8442-E89ED7FB1400}"/>
              </a:ext>
            </a:extLst>
          </p:cNvPr>
          <p:cNvSpPr>
            <a:spLocks noGrp="1"/>
          </p:cNvSpPr>
          <p:nvPr>
            <p:ph type="ctrTitle"/>
          </p:nvPr>
        </p:nvSpPr>
        <p:spPr>
          <a:xfrm>
            <a:off x="2535382" y="4811452"/>
            <a:ext cx="4073235" cy="812801"/>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ormAutofit/>
          </a:bodyPr>
          <a:lstStyle/>
          <a:p>
            <a:pPr algn="r"/>
            <a:r>
              <a:rPr lang="en-US" sz="4600" b="1" dirty="0">
                <a:solidFill>
                  <a:schemeClr val="bg1"/>
                </a:solidFill>
              </a:rPr>
              <a:t>Xin </a:t>
            </a:r>
            <a:r>
              <a:rPr lang="en-US" sz="4600" b="1" dirty="0" err="1">
                <a:solidFill>
                  <a:schemeClr val="bg1"/>
                </a:solidFill>
              </a:rPr>
              <a:t>cảm</a:t>
            </a:r>
            <a:r>
              <a:rPr lang="en-US" sz="4600" b="1" dirty="0">
                <a:solidFill>
                  <a:schemeClr val="bg1"/>
                </a:solidFill>
              </a:rPr>
              <a:t> </a:t>
            </a:r>
            <a:r>
              <a:rPr lang="en-US" sz="4600" b="1" dirty="0" err="1">
                <a:solidFill>
                  <a:schemeClr val="bg1"/>
                </a:solidFill>
              </a:rPr>
              <a:t>ơn</a:t>
            </a:r>
            <a:r>
              <a:rPr lang="en-US" sz="4600" b="1" dirty="0">
                <a:solidFill>
                  <a:schemeClr val="bg1"/>
                </a:solidFill>
              </a:rPr>
              <a:t>.</a:t>
            </a:r>
          </a:p>
        </p:txBody>
      </p:sp>
      <p:cxnSp>
        <p:nvCxnSpPr>
          <p:cNvPr id="5" name="Straight Connector 4">
            <a:extLst>
              <a:ext uri="{FF2B5EF4-FFF2-40B4-BE49-F238E27FC236}">
                <a16:creationId xmlns:a16="http://schemas.microsoft.com/office/drawing/2014/main" id="{A487AE24-2B2E-4A94-81DC-5C11C11A0A01}"/>
              </a:ext>
            </a:extLst>
          </p:cNvPr>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8" descr="A close up of a logo&#10;&#10;Description generated with very high confidence">
            <a:extLst>
              <a:ext uri="{FF2B5EF4-FFF2-40B4-BE49-F238E27FC236}">
                <a16:creationId xmlns:a16="http://schemas.microsoft.com/office/drawing/2014/main" id="{6E142685-9F6D-45FF-9CB8-1B195AF98E74}"/>
              </a:ext>
            </a:extLst>
          </p:cNvPr>
          <p:cNvPicPr>
            <a:picLocks noChangeAspect="1"/>
          </p:cNvPicPr>
          <p:nvPr/>
        </p:nvPicPr>
        <p:blipFill rotWithShape="1">
          <a:blip r:embed="rId2">
            <a:extLst>
              <a:ext uri="{28A0092B-C50C-407E-A947-70E740481C1C}">
                <a14:useLocalDpi xmlns:a14="http://schemas.microsoft.com/office/drawing/2010/main" val="0"/>
              </a:ext>
            </a:extLst>
          </a:blip>
          <a:srcRect r="75471"/>
          <a:stretch/>
        </p:blipFill>
        <p:spPr>
          <a:xfrm>
            <a:off x="853561" y="-34401"/>
            <a:ext cx="949893" cy="1074771"/>
          </a:xfrm>
          <a:prstGeom prst="rect">
            <a:avLst/>
          </a:prstGeom>
        </p:spPr>
      </p:pic>
      <p:sp>
        <p:nvSpPr>
          <p:cNvPr id="10" name="TextBox 9">
            <a:extLst>
              <a:ext uri="{FF2B5EF4-FFF2-40B4-BE49-F238E27FC236}">
                <a16:creationId xmlns:a16="http://schemas.microsoft.com/office/drawing/2014/main" id="{F6D31DDF-DF9C-4576-80EA-A654E4CD0E94}"/>
              </a:ext>
            </a:extLst>
          </p:cNvPr>
          <p:cNvSpPr txBox="1"/>
          <p:nvPr/>
        </p:nvSpPr>
        <p:spPr>
          <a:xfrm>
            <a:off x="2181689" y="179820"/>
            <a:ext cx="4623602" cy="646331"/>
          </a:xfrm>
          <a:prstGeom prst="rect">
            <a:avLst/>
          </a:prstGeom>
          <a:noFill/>
        </p:spPr>
        <p:txBody>
          <a:bodyPr wrap="square" rtlCol="0">
            <a:spAutoFit/>
          </a:bodyPr>
          <a:lstStyle/>
          <a:p>
            <a:r>
              <a:rPr lang="en-US" b="1" dirty="0">
                <a:solidFill>
                  <a:schemeClr val="tx1">
                    <a:lumMod val="85000"/>
                    <a:lumOff val="15000"/>
                  </a:schemeClr>
                </a:solidFill>
                <a:latin typeface="Arial" panose="020B0604020202020204" pitchFamily="34" charset="0"/>
                <a:cs typeface="Arial" panose="020B0604020202020204" pitchFamily="34" charset="0"/>
              </a:rPr>
              <a:t>Tr</a:t>
            </a:r>
            <a:r>
              <a:rPr lang="vi-VN" b="1" dirty="0">
                <a:solidFill>
                  <a:schemeClr val="tx1">
                    <a:lumMod val="85000"/>
                    <a:lumOff val="15000"/>
                  </a:schemeClr>
                </a:solidFill>
                <a:latin typeface="Arial" panose="020B0604020202020204" pitchFamily="34" charset="0"/>
                <a:cs typeface="Arial" panose="020B0604020202020204" pitchFamily="34" charset="0"/>
              </a:rPr>
              <a:t>ư</a:t>
            </a:r>
            <a:r>
              <a:rPr lang="en-US" b="1" dirty="0" err="1">
                <a:solidFill>
                  <a:schemeClr val="tx1">
                    <a:lumMod val="85000"/>
                    <a:lumOff val="15000"/>
                  </a:schemeClr>
                </a:solidFill>
                <a:latin typeface="Arial" panose="020B0604020202020204" pitchFamily="34" charset="0"/>
                <a:cs typeface="Arial" panose="020B0604020202020204" pitchFamily="34" charset="0"/>
              </a:rPr>
              <a:t>ờng</a:t>
            </a:r>
            <a:r>
              <a:rPr lang="en-US" b="1" dirty="0">
                <a:solidFill>
                  <a:schemeClr val="tx1">
                    <a:lumMod val="85000"/>
                    <a:lumOff val="15000"/>
                  </a:schemeClr>
                </a:solidFill>
                <a:latin typeface="Arial" panose="020B0604020202020204" pitchFamily="34" charset="0"/>
                <a:cs typeface="Arial" panose="020B0604020202020204" pitchFamily="34" charset="0"/>
              </a:rPr>
              <a:t> ĐH </a:t>
            </a:r>
            <a:r>
              <a:rPr lang="en-US" b="1" dirty="0" err="1">
                <a:solidFill>
                  <a:schemeClr val="tx1">
                    <a:lumMod val="85000"/>
                    <a:lumOff val="15000"/>
                  </a:schemeClr>
                </a:solidFill>
                <a:latin typeface="Arial" panose="020B0604020202020204" pitchFamily="34" charset="0"/>
                <a:cs typeface="Arial" panose="020B0604020202020204" pitchFamily="34" charset="0"/>
              </a:rPr>
              <a:t>Công</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nghệ</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Thông</a:t>
            </a:r>
            <a:r>
              <a:rPr lang="en-US" b="1" dirty="0">
                <a:solidFill>
                  <a:schemeClr val="tx1">
                    <a:lumMod val="85000"/>
                    <a:lumOff val="15000"/>
                  </a:schemeClr>
                </a:solidFill>
                <a:latin typeface="Arial" panose="020B0604020202020204" pitchFamily="34" charset="0"/>
                <a:cs typeface="Arial" panose="020B0604020202020204" pitchFamily="34" charset="0"/>
              </a:rPr>
              <a:t> tin</a:t>
            </a:r>
          </a:p>
          <a:p>
            <a:r>
              <a:rPr lang="en-US" b="1" dirty="0" err="1">
                <a:solidFill>
                  <a:schemeClr val="tx1">
                    <a:lumMod val="85000"/>
                    <a:lumOff val="15000"/>
                  </a:schemeClr>
                </a:solidFill>
                <a:latin typeface="Arial" panose="020B0604020202020204" pitchFamily="34" charset="0"/>
                <a:cs typeface="Arial" panose="020B0604020202020204" pitchFamily="34" charset="0"/>
              </a:rPr>
              <a:t>Đại</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Học</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Quốc</a:t>
            </a:r>
            <a:r>
              <a:rPr lang="en-US" b="1" dirty="0">
                <a:solidFill>
                  <a:schemeClr val="tx1">
                    <a:lumMod val="85000"/>
                    <a:lumOff val="15000"/>
                  </a:schemeClr>
                </a:solidFill>
                <a:latin typeface="Arial" panose="020B0604020202020204" pitchFamily="34" charset="0"/>
                <a:cs typeface="Arial" panose="020B0604020202020204" pitchFamily="34" charset="0"/>
              </a:rPr>
              <a:t> Gia </a:t>
            </a:r>
            <a:r>
              <a:rPr lang="en-US" b="1" dirty="0" err="1">
                <a:solidFill>
                  <a:schemeClr val="tx1">
                    <a:lumMod val="85000"/>
                    <a:lumOff val="15000"/>
                  </a:schemeClr>
                </a:solidFill>
                <a:latin typeface="Arial" panose="020B0604020202020204" pitchFamily="34" charset="0"/>
                <a:cs typeface="Arial" panose="020B0604020202020204" pitchFamily="34" charset="0"/>
              </a:rPr>
              <a:t>Thành</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phố</a:t>
            </a:r>
            <a:r>
              <a:rPr lang="en-US" b="1" dirty="0">
                <a:solidFill>
                  <a:schemeClr val="tx1">
                    <a:lumMod val="85000"/>
                    <a:lumOff val="15000"/>
                  </a:schemeClr>
                </a:solidFill>
                <a:latin typeface="Arial" panose="020B0604020202020204" pitchFamily="34" charset="0"/>
                <a:cs typeface="Arial" panose="020B0604020202020204" pitchFamily="34" charset="0"/>
              </a:rPr>
              <a:t> HCM</a:t>
            </a:r>
          </a:p>
        </p:txBody>
      </p:sp>
      <p:pic>
        <p:nvPicPr>
          <p:cNvPr id="12" name="Picture 2">
            <a:extLst>
              <a:ext uri="{FF2B5EF4-FFF2-40B4-BE49-F238E27FC236}">
                <a16:creationId xmlns:a16="http://schemas.microsoft.com/office/drawing/2014/main" id="{2B37083F-1EFE-467E-A7EE-6246358BC86D}"/>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11955"/>
          <a:stretch/>
        </p:blipFill>
        <p:spPr bwMode="auto">
          <a:xfrm>
            <a:off x="853561" y="1754343"/>
            <a:ext cx="6857072" cy="294171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See the source image">
            <a:extLst>
              <a:ext uri="{FF2B5EF4-FFF2-40B4-BE49-F238E27FC236}">
                <a16:creationId xmlns:a16="http://schemas.microsoft.com/office/drawing/2014/main" id="{EE84E1ED-388C-423A-AC19-F78056C9AC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14442" y="179820"/>
            <a:ext cx="1820474" cy="64633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picture containing object, clock&#10;&#10;Description automatically generated">
            <a:extLst>
              <a:ext uri="{FF2B5EF4-FFF2-40B4-BE49-F238E27FC236}">
                <a16:creationId xmlns:a16="http://schemas.microsoft.com/office/drawing/2014/main" id="{CB8487BB-9C73-DDEC-992E-A511799FDA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26822" y="5652967"/>
            <a:ext cx="1205033" cy="1205033"/>
          </a:xfrm>
          <a:prstGeom prst="rect">
            <a:avLst/>
          </a:prstGeom>
        </p:spPr>
      </p:pic>
      <p:pic>
        <p:nvPicPr>
          <p:cNvPr id="13" name="Picture 2" descr="Trang chủ - NC - Khoa Mạng máy tính và Truyền thông - UIT">
            <a:extLst>
              <a:ext uri="{FF2B5EF4-FFF2-40B4-BE49-F238E27FC236}">
                <a16:creationId xmlns:a16="http://schemas.microsoft.com/office/drawing/2014/main" id="{BC4826C6-D743-7117-A996-08D3AD75476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4639711" y="5629342"/>
            <a:ext cx="1271561" cy="1309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99946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D4C9177-FCF7-4293-9761-B2A3B1D7FAD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23209" y="-1"/>
            <a:ext cx="10296258" cy="6864172"/>
          </a:xfrm>
          <a:prstGeom prst="rect">
            <a:avLst/>
          </a:prstGeom>
        </p:spPr>
      </p:pic>
      <p:sp>
        <p:nvSpPr>
          <p:cNvPr id="15" name="Rectangle 14">
            <a:extLst>
              <a:ext uri="{FF2B5EF4-FFF2-40B4-BE49-F238E27FC236}">
                <a16:creationId xmlns:a16="http://schemas.microsoft.com/office/drawing/2014/main" id="{BE32BE3A-A33B-4ED1-A5AC-AB51F56EB843}"/>
              </a:ext>
            </a:extLst>
          </p:cNvPr>
          <p:cNvSpPr/>
          <p:nvPr/>
        </p:nvSpPr>
        <p:spPr>
          <a:xfrm>
            <a:off x="0" y="-1"/>
            <a:ext cx="9144000" cy="6848273"/>
          </a:xfrm>
          <a:prstGeom prst="rect">
            <a:avLst/>
          </a:prstGeom>
          <a:solidFill>
            <a:schemeClr val="dk1">
              <a:alpha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DD5255-AE4D-4F8C-8442-E89ED7FB1400}"/>
              </a:ext>
            </a:extLst>
          </p:cNvPr>
          <p:cNvSpPr>
            <a:spLocks noGrp="1"/>
          </p:cNvSpPr>
          <p:nvPr>
            <p:ph type="ctrTitle"/>
          </p:nvPr>
        </p:nvSpPr>
        <p:spPr>
          <a:xfrm>
            <a:off x="938720" y="3348136"/>
            <a:ext cx="7772400" cy="1826209"/>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ormAutofit/>
          </a:bodyPr>
          <a:lstStyle/>
          <a:p>
            <a:pPr algn="r"/>
            <a:r>
              <a:rPr lang="en-US" sz="2200" i="1">
                <a:solidFill>
                  <a:schemeClr val="bg1"/>
                </a:solidFill>
              </a:rPr>
              <a:t>…..</a:t>
            </a:r>
            <a:endParaRPr lang="en-US" sz="4600" b="1" dirty="0">
              <a:solidFill>
                <a:schemeClr val="bg1"/>
              </a:solidFill>
            </a:endParaRPr>
          </a:p>
        </p:txBody>
      </p:sp>
      <p:sp>
        <p:nvSpPr>
          <p:cNvPr id="3" name="Subtitle 2">
            <a:extLst>
              <a:ext uri="{FF2B5EF4-FFF2-40B4-BE49-F238E27FC236}">
                <a16:creationId xmlns:a16="http://schemas.microsoft.com/office/drawing/2014/main" id="{7494A592-F69E-49DD-A736-C2E81C922706}"/>
              </a:ext>
            </a:extLst>
          </p:cNvPr>
          <p:cNvSpPr>
            <a:spLocks noGrp="1"/>
          </p:cNvSpPr>
          <p:nvPr>
            <p:ph type="subTitle" idx="1"/>
          </p:nvPr>
        </p:nvSpPr>
        <p:spPr>
          <a:xfrm>
            <a:off x="2511705" y="5486400"/>
            <a:ext cx="6955503" cy="1142528"/>
          </a:xfrm>
        </p:spPr>
        <p:txBody>
          <a:bodyPr>
            <a:noAutofit/>
          </a:bodyPr>
          <a:lstStyle/>
          <a:p>
            <a:pPr algn="l"/>
            <a:endParaRPr lang="en-US" sz="2000" dirty="0">
              <a:solidFill>
                <a:schemeClr val="bg1"/>
              </a:solidFill>
            </a:endParaRPr>
          </a:p>
        </p:txBody>
      </p:sp>
      <p:cxnSp>
        <p:nvCxnSpPr>
          <p:cNvPr id="5" name="Straight Connector 4">
            <a:extLst>
              <a:ext uri="{FF2B5EF4-FFF2-40B4-BE49-F238E27FC236}">
                <a16:creationId xmlns:a16="http://schemas.microsoft.com/office/drawing/2014/main" id="{A487AE24-2B2E-4A94-81DC-5C11C11A0A01}"/>
              </a:ext>
            </a:extLst>
          </p:cNvPr>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45993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D4C9177-FCF7-4293-9761-B2A3B1D7FADB}"/>
              </a:ext>
            </a:extLst>
          </p:cNvPr>
          <p:cNvPicPr>
            <a:picLocks noChangeAspect="1"/>
          </p:cNvPicPr>
          <p:nvPr/>
        </p:nvPicPr>
        <p:blipFill>
          <a:blip r:embed="rId2">
            <a:alphaModFix amt="45000"/>
            <a:extLst>
              <a:ext uri="{28A0092B-C50C-407E-A947-70E740481C1C}">
                <a14:useLocalDpi xmlns:a14="http://schemas.microsoft.com/office/drawing/2010/main" val="0"/>
              </a:ext>
            </a:extLst>
          </a:blip>
          <a:srcRect/>
          <a:stretch/>
        </p:blipFill>
        <p:spPr>
          <a:xfrm>
            <a:off x="29081" y="712978"/>
            <a:ext cx="9085838" cy="6057225"/>
          </a:xfrm>
          <a:prstGeom prst="rect">
            <a:avLst/>
          </a:prstGeom>
          <a:ln>
            <a:noFill/>
          </a:ln>
          <a:effectLst>
            <a:softEdge rad="112500"/>
          </a:effectLst>
        </p:spPr>
      </p:pic>
      <p:sp>
        <p:nvSpPr>
          <p:cNvPr id="2" name="Title 1">
            <a:extLst>
              <a:ext uri="{FF2B5EF4-FFF2-40B4-BE49-F238E27FC236}">
                <a16:creationId xmlns:a16="http://schemas.microsoft.com/office/drawing/2014/main" id="{71DD5255-AE4D-4F8C-8442-E89ED7FB1400}"/>
              </a:ext>
            </a:extLst>
          </p:cNvPr>
          <p:cNvSpPr>
            <a:spLocks noGrp="1"/>
          </p:cNvSpPr>
          <p:nvPr>
            <p:ph type="ctrTitle"/>
          </p:nvPr>
        </p:nvSpPr>
        <p:spPr>
          <a:xfrm>
            <a:off x="1459345" y="4775199"/>
            <a:ext cx="5627656" cy="785091"/>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ormAutofit/>
          </a:bodyPr>
          <a:lstStyle/>
          <a:p>
            <a:pPr algn="r"/>
            <a:r>
              <a:rPr lang="en-US" sz="4600" b="1" dirty="0">
                <a:solidFill>
                  <a:schemeClr val="bg1"/>
                </a:solidFill>
              </a:rPr>
              <a:t>…</a:t>
            </a:r>
          </a:p>
        </p:txBody>
      </p:sp>
      <p:cxnSp>
        <p:nvCxnSpPr>
          <p:cNvPr id="5" name="Straight Connector 4">
            <a:extLst>
              <a:ext uri="{FF2B5EF4-FFF2-40B4-BE49-F238E27FC236}">
                <a16:creationId xmlns:a16="http://schemas.microsoft.com/office/drawing/2014/main" id="{A487AE24-2B2E-4A94-81DC-5C11C11A0A01}"/>
              </a:ext>
            </a:extLst>
          </p:cNvPr>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8" descr="A close up of a logo&#10;&#10;Description generated with very high confidence">
            <a:extLst>
              <a:ext uri="{FF2B5EF4-FFF2-40B4-BE49-F238E27FC236}">
                <a16:creationId xmlns:a16="http://schemas.microsoft.com/office/drawing/2014/main" id="{6E142685-9F6D-45FF-9CB8-1B195AF98E74}"/>
              </a:ext>
            </a:extLst>
          </p:cNvPr>
          <p:cNvPicPr>
            <a:picLocks noChangeAspect="1"/>
          </p:cNvPicPr>
          <p:nvPr/>
        </p:nvPicPr>
        <p:blipFill rotWithShape="1">
          <a:blip r:embed="rId3">
            <a:extLst>
              <a:ext uri="{28A0092B-C50C-407E-A947-70E740481C1C}">
                <a14:useLocalDpi xmlns:a14="http://schemas.microsoft.com/office/drawing/2010/main" val="0"/>
              </a:ext>
            </a:extLst>
          </a:blip>
          <a:srcRect r="75471"/>
          <a:stretch/>
        </p:blipFill>
        <p:spPr>
          <a:xfrm>
            <a:off x="337946" y="-84775"/>
            <a:ext cx="838888" cy="949173"/>
          </a:xfrm>
          <a:prstGeom prst="rect">
            <a:avLst/>
          </a:prstGeom>
        </p:spPr>
      </p:pic>
      <p:sp>
        <p:nvSpPr>
          <p:cNvPr id="10" name="TextBox 9">
            <a:extLst>
              <a:ext uri="{FF2B5EF4-FFF2-40B4-BE49-F238E27FC236}">
                <a16:creationId xmlns:a16="http://schemas.microsoft.com/office/drawing/2014/main" id="{F6D31DDF-DF9C-4576-80EA-A654E4CD0E94}"/>
              </a:ext>
            </a:extLst>
          </p:cNvPr>
          <p:cNvSpPr txBox="1"/>
          <p:nvPr/>
        </p:nvSpPr>
        <p:spPr>
          <a:xfrm>
            <a:off x="1176834" y="66647"/>
            <a:ext cx="4575233" cy="646331"/>
          </a:xfrm>
          <a:prstGeom prst="rect">
            <a:avLst/>
          </a:prstGeom>
          <a:noFill/>
        </p:spPr>
        <p:txBody>
          <a:bodyPr wrap="square" rtlCol="0">
            <a:spAutoFit/>
          </a:bodyPr>
          <a:lstStyle/>
          <a:p>
            <a:r>
              <a:rPr lang="en-US" b="1" dirty="0" err="1">
                <a:solidFill>
                  <a:schemeClr val="tx1">
                    <a:lumMod val="85000"/>
                    <a:lumOff val="15000"/>
                  </a:schemeClr>
                </a:solidFill>
                <a:latin typeface="Arial" panose="020B0604020202020204" pitchFamily="34" charset="0"/>
                <a:cs typeface="Arial" panose="020B0604020202020204" pitchFamily="34" charset="0"/>
              </a:rPr>
              <a:t>Đại</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Học</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Quốc</a:t>
            </a:r>
            <a:r>
              <a:rPr lang="en-US" b="1" dirty="0">
                <a:solidFill>
                  <a:schemeClr val="tx1">
                    <a:lumMod val="85000"/>
                    <a:lumOff val="15000"/>
                  </a:schemeClr>
                </a:solidFill>
                <a:latin typeface="Arial" panose="020B0604020202020204" pitchFamily="34" charset="0"/>
                <a:cs typeface="Arial" panose="020B0604020202020204" pitchFamily="34" charset="0"/>
              </a:rPr>
              <a:t> Gia TP. HCM</a:t>
            </a:r>
          </a:p>
          <a:p>
            <a:r>
              <a:rPr lang="en-US" b="1" dirty="0">
                <a:solidFill>
                  <a:schemeClr val="tx1">
                    <a:lumMod val="85000"/>
                    <a:lumOff val="15000"/>
                  </a:schemeClr>
                </a:solidFill>
                <a:latin typeface="Arial" panose="020B0604020202020204" pitchFamily="34" charset="0"/>
                <a:cs typeface="Arial" panose="020B0604020202020204" pitchFamily="34" charset="0"/>
              </a:rPr>
              <a:t>Tr</a:t>
            </a:r>
            <a:r>
              <a:rPr lang="vi-VN" b="1" dirty="0">
                <a:solidFill>
                  <a:schemeClr val="tx1">
                    <a:lumMod val="85000"/>
                    <a:lumOff val="15000"/>
                  </a:schemeClr>
                </a:solidFill>
                <a:latin typeface="Arial" panose="020B0604020202020204" pitchFamily="34" charset="0"/>
                <a:cs typeface="Arial" panose="020B0604020202020204" pitchFamily="34" charset="0"/>
              </a:rPr>
              <a:t>ư</a:t>
            </a:r>
            <a:r>
              <a:rPr lang="en-US" b="1" dirty="0" err="1">
                <a:solidFill>
                  <a:schemeClr val="tx1">
                    <a:lumMod val="85000"/>
                    <a:lumOff val="15000"/>
                  </a:schemeClr>
                </a:solidFill>
                <a:latin typeface="Arial" panose="020B0604020202020204" pitchFamily="34" charset="0"/>
                <a:cs typeface="Arial" panose="020B0604020202020204" pitchFamily="34" charset="0"/>
              </a:rPr>
              <a:t>ờng</a:t>
            </a:r>
            <a:r>
              <a:rPr lang="en-US" b="1" dirty="0">
                <a:solidFill>
                  <a:schemeClr val="tx1">
                    <a:lumMod val="85000"/>
                    <a:lumOff val="15000"/>
                  </a:schemeClr>
                </a:solidFill>
                <a:latin typeface="Arial" panose="020B0604020202020204" pitchFamily="34" charset="0"/>
                <a:cs typeface="Arial" panose="020B0604020202020204" pitchFamily="34" charset="0"/>
              </a:rPr>
              <a:t> ĐH </a:t>
            </a:r>
            <a:r>
              <a:rPr lang="en-US" b="1" dirty="0" err="1">
                <a:solidFill>
                  <a:schemeClr val="tx1">
                    <a:lumMod val="85000"/>
                    <a:lumOff val="15000"/>
                  </a:schemeClr>
                </a:solidFill>
                <a:latin typeface="Arial" panose="020B0604020202020204" pitchFamily="34" charset="0"/>
                <a:cs typeface="Arial" panose="020B0604020202020204" pitchFamily="34" charset="0"/>
              </a:rPr>
              <a:t>Công</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nghệ</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Thông</a:t>
            </a:r>
            <a:r>
              <a:rPr lang="en-US" b="1" dirty="0">
                <a:solidFill>
                  <a:schemeClr val="tx1">
                    <a:lumMod val="85000"/>
                    <a:lumOff val="15000"/>
                  </a:schemeClr>
                </a:solidFill>
                <a:latin typeface="Arial" panose="020B0604020202020204" pitchFamily="34" charset="0"/>
                <a:cs typeface="Arial" panose="020B0604020202020204" pitchFamily="34" charset="0"/>
              </a:rPr>
              <a:t> tin</a:t>
            </a:r>
          </a:p>
        </p:txBody>
      </p:sp>
      <p:pic>
        <p:nvPicPr>
          <p:cNvPr id="8" name="Picture 2" descr="See the source image">
            <a:extLst>
              <a:ext uri="{FF2B5EF4-FFF2-40B4-BE49-F238E27FC236}">
                <a16:creationId xmlns:a16="http://schemas.microsoft.com/office/drawing/2014/main" id="{662E8E6C-6F5F-4E63-8FF6-F96A95ADD0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9645" y="210389"/>
            <a:ext cx="1128045" cy="400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5033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2FCD4-3209-E8AE-E1E9-E312424B65F3}"/>
              </a:ext>
            </a:extLst>
          </p:cNvPr>
          <p:cNvSpPr>
            <a:spLocks noGrp="1"/>
          </p:cNvSpPr>
          <p:nvPr>
            <p:ph type="title"/>
          </p:nvPr>
        </p:nvSpPr>
        <p:spPr/>
        <p:txBody>
          <a:bodyPr>
            <a:normAutofit fontScale="90000"/>
          </a:bodyPr>
          <a:lstStyle/>
          <a:p>
            <a:r>
              <a:rPr lang="en-US" sz="3200" dirty="0" err="1"/>
              <a:t>Mục</a:t>
            </a:r>
            <a:r>
              <a:rPr lang="en-US" sz="3200" dirty="0"/>
              <a:t> </a:t>
            </a:r>
            <a:r>
              <a:rPr lang="en-US" sz="3200" dirty="0" err="1"/>
              <a:t>tiêu</a:t>
            </a:r>
            <a:r>
              <a:rPr lang="en-US" sz="3200" dirty="0"/>
              <a:t> </a:t>
            </a:r>
            <a:r>
              <a:rPr lang="en-US" sz="3200" dirty="0" err="1"/>
              <a:t>nghiên</a:t>
            </a:r>
            <a:r>
              <a:rPr lang="en-US" sz="3200" dirty="0"/>
              <a:t> </a:t>
            </a:r>
            <a:r>
              <a:rPr lang="en-US" sz="3200" dirty="0" err="1"/>
              <a:t>cứu</a:t>
            </a:r>
            <a:endParaRPr lang="en-US" dirty="0"/>
          </a:p>
        </p:txBody>
      </p:sp>
      <p:sp>
        <p:nvSpPr>
          <p:cNvPr id="3" name="Content Placeholder 2">
            <a:extLst>
              <a:ext uri="{FF2B5EF4-FFF2-40B4-BE49-F238E27FC236}">
                <a16:creationId xmlns:a16="http://schemas.microsoft.com/office/drawing/2014/main" id="{F13E7D59-4069-CF18-72D7-100149EA374D}"/>
              </a:ext>
            </a:extLst>
          </p:cNvPr>
          <p:cNvSpPr>
            <a:spLocks noGrp="1"/>
          </p:cNvSpPr>
          <p:nvPr>
            <p:ph idx="1"/>
          </p:nvPr>
        </p:nvSpPr>
        <p:spPr/>
        <p:txBody>
          <a:bodyPr/>
          <a:lstStyle/>
          <a:p>
            <a:r>
              <a:rPr lang="vi-VN" sz="2800" dirty="0"/>
              <a:t>Xây dựng mô hình học máy để phát hiện bất thường trong dữ liệu cảm biến.</a:t>
            </a:r>
          </a:p>
          <a:p>
            <a:r>
              <a:rPr lang="vi-VN" sz="2800" dirty="0"/>
              <a:t>Nghiên cứu, so sánh 3 mô hình: </a:t>
            </a:r>
            <a:r>
              <a:rPr lang="vi-VN" sz="2800" b="1" dirty="0"/>
              <a:t>Isolation Forest, VAE, GAN</a:t>
            </a:r>
            <a:r>
              <a:rPr lang="vi-VN" sz="2800" dirty="0"/>
              <a:t>.</a:t>
            </a:r>
          </a:p>
          <a:p>
            <a:r>
              <a:rPr lang="vi-VN" sz="2800" dirty="0"/>
              <a:t>Tích hợp thành hệ thống giám sát IoT → cảnh báo và hỗ trợ bảo trì dự đoán.</a:t>
            </a:r>
          </a:p>
          <a:p>
            <a:pPr marL="0" indent="0">
              <a:buNone/>
            </a:pPr>
            <a:endParaRPr lang="en-US" dirty="0"/>
          </a:p>
        </p:txBody>
      </p:sp>
      <p:sp>
        <p:nvSpPr>
          <p:cNvPr id="4" name="Slide Number Placeholder 3">
            <a:extLst>
              <a:ext uri="{FF2B5EF4-FFF2-40B4-BE49-F238E27FC236}">
                <a16:creationId xmlns:a16="http://schemas.microsoft.com/office/drawing/2014/main" id="{4EAA5658-CA57-8D22-AD11-C48B20FCB3E7}"/>
              </a:ext>
            </a:extLst>
          </p:cNvPr>
          <p:cNvSpPr>
            <a:spLocks noGrp="1"/>
          </p:cNvSpPr>
          <p:nvPr>
            <p:ph type="sldNum" sz="quarter" idx="12"/>
          </p:nvPr>
        </p:nvSpPr>
        <p:spPr/>
        <p:txBody>
          <a:bodyPr/>
          <a:lstStyle/>
          <a:p>
            <a:fld id="{B487F271-60DF-4592-BB7F-B45BB4441AA9}" type="slidenum">
              <a:rPr lang="en-US" smtClean="0"/>
              <a:pPr/>
              <a:t>4</a:t>
            </a:fld>
            <a:endParaRPr lang="en-US" dirty="0"/>
          </a:p>
        </p:txBody>
      </p:sp>
    </p:spTree>
    <p:extLst>
      <p:ext uri="{BB962C8B-B14F-4D97-AF65-F5344CB8AC3E}">
        <p14:creationId xmlns:p14="http://schemas.microsoft.com/office/powerpoint/2010/main" val="234714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F45DD-6503-4988-8247-9CDDB361A48C}"/>
              </a:ext>
            </a:extLst>
          </p:cNvPr>
          <p:cNvSpPr>
            <a:spLocks noGrp="1"/>
          </p:cNvSpPr>
          <p:nvPr>
            <p:ph type="title"/>
          </p:nvPr>
        </p:nvSpPr>
        <p:spPr/>
        <p:txBody>
          <a:bodyPr/>
          <a:lstStyle/>
          <a:p>
            <a:r>
              <a:rPr lang="vi-VN" dirty="0"/>
              <a:t>Phạm vi &amp; phương pháp</a:t>
            </a:r>
            <a:endParaRPr lang="en-US" dirty="0"/>
          </a:p>
        </p:txBody>
      </p:sp>
      <p:sp>
        <p:nvSpPr>
          <p:cNvPr id="3" name="Content Placeholder 2">
            <a:extLst>
              <a:ext uri="{FF2B5EF4-FFF2-40B4-BE49-F238E27FC236}">
                <a16:creationId xmlns:a16="http://schemas.microsoft.com/office/drawing/2014/main" id="{F5DDC6BA-A270-4291-929B-4C51C23F8A80}"/>
              </a:ext>
            </a:extLst>
          </p:cNvPr>
          <p:cNvSpPr>
            <a:spLocks noGrp="1"/>
          </p:cNvSpPr>
          <p:nvPr>
            <p:ph idx="1"/>
          </p:nvPr>
        </p:nvSpPr>
        <p:spPr/>
        <p:txBody>
          <a:bodyPr/>
          <a:lstStyle/>
          <a:p>
            <a:r>
              <a:rPr lang="vi-VN" b="1" dirty="0"/>
              <a:t>Phạm vi</a:t>
            </a:r>
            <a:r>
              <a:rPr lang="vi-VN" dirty="0"/>
              <a:t>: dữ liệu cảm biến từ </a:t>
            </a:r>
            <a:r>
              <a:rPr lang="vi-VN" b="1" dirty="0"/>
              <a:t>máy bơm công nghiệp</a:t>
            </a:r>
            <a:r>
              <a:rPr lang="vi-VN" dirty="0"/>
              <a:t> (áp suất, rung động, nhiệt độ, công suất).</a:t>
            </a:r>
          </a:p>
          <a:p>
            <a:r>
              <a:rPr lang="vi-VN" b="1" dirty="0"/>
              <a:t>Phương pháp</a:t>
            </a:r>
            <a:r>
              <a:rPr lang="vi-VN" dirty="0"/>
              <a:t>:</a:t>
            </a:r>
          </a:p>
          <a:p>
            <a:pPr lvl="1"/>
            <a:r>
              <a:rPr lang="vi-VN" dirty="0"/>
              <a:t>Khảo sát lý thuyết, chọn mô hình phù hợp.</a:t>
            </a:r>
          </a:p>
          <a:p>
            <a:pPr lvl="1"/>
            <a:r>
              <a:rPr lang="vi-VN" dirty="0"/>
              <a:t>Thu thập + tiền xử lý dữ liệu.</a:t>
            </a:r>
          </a:p>
          <a:p>
            <a:pPr lvl="1"/>
            <a:r>
              <a:rPr lang="vi-VN" dirty="0"/>
              <a:t>Huấn luyện, đánh giá, so sánh.</a:t>
            </a:r>
          </a:p>
          <a:p>
            <a:pPr lvl="1"/>
            <a:r>
              <a:rPr lang="vi-VN" dirty="0"/>
              <a:t>Tích hợp thử nghiệm vào hệ thống IoT (MQTT + Timescale DB + giao diện web).</a:t>
            </a:r>
          </a:p>
          <a:p>
            <a:endParaRPr lang="en-US" dirty="0"/>
          </a:p>
        </p:txBody>
      </p:sp>
      <p:sp>
        <p:nvSpPr>
          <p:cNvPr id="4" name="Slide Number Placeholder 3">
            <a:extLst>
              <a:ext uri="{FF2B5EF4-FFF2-40B4-BE49-F238E27FC236}">
                <a16:creationId xmlns:a16="http://schemas.microsoft.com/office/drawing/2014/main" id="{83DA4E7F-5BEA-46D4-83E7-C47E107B7420}"/>
              </a:ext>
            </a:extLst>
          </p:cNvPr>
          <p:cNvSpPr>
            <a:spLocks noGrp="1"/>
          </p:cNvSpPr>
          <p:nvPr>
            <p:ph type="sldNum" sz="quarter" idx="12"/>
          </p:nvPr>
        </p:nvSpPr>
        <p:spPr/>
        <p:txBody>
          <a:bodyPr/>
          <a:lstStyle/>
          <a:p>
            <a:fld id="{B487F271-60DF-4592-BB7F-B45BB4441AA9}" type="slidenum">
              <a:rPr lang="en-US" smtClean="0"/>
              <a:pPr/>
              <a:t>5</a:t>
            </a:fld>
            <a:endParaRPr lang="en-US" dirty="0"/>
          </a:p>
        </p:txBody>
      </p:sp>
    </p:spTree>
    <p:extLst>
      <p:ext uri="{BB962C8B-B14F-4D97-AF65-F5344CB8AC3E}">
        <p14:creationId xmlns:p14="http://schemas.microsoft.com/office/powerpoint/2010/main" val="133151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F9EE2-4AE2-D0D4-1F76-CDFA07D3F5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72F6F5-B610-FC92-BFE7-6643A9F2AB43}"/>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10C23D6B-B180-06C6-2C28-8D54F5CCB420}"/>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solidFill>
                  <a:srgbClr val="FF0000"/>
                </a:solidFill>
              </a:rPr>
              <a:t>Phần II:</a:t>
            </a:r>
            <a:r>
              <a:rPr lang="en-US" sz="2800" b="1" dirty="0">
                <a:solidFill>
                  <a:srgbClr val="FF0000"/>
                </a:solidFill>
              </a:rPr>
              <a:t> </a:t>
            </a:r>
            <a:r>
              <a:rPr lang="vi-VN" sz="2800" b="1" dirty="0">
                <a:solidFill>
                  <a:srgbClr val="FF0000"/>
                </a:solidFill>
              </a:rPr>
              <a:t>Cơ sở lý thuyết &amp; mô hình</a:t>
            </a:r>
            <a:endParaRPr lang="en-US" sz="2800" b="1" dirty="0">
              <a:solidFill>
                <a:srgbClr val="FF0000"/>
              </a:solidFill>
            </a:endParaRPr>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B7F27806-8D63-2F4F-1BAC-C0115C84B70E}"/>
              </a:ext>
            </a:extLst>
          </p:cNvPr>
          <p:cNvSpPr>
            <a:spLocks noGrp="1"/>
          </p:cNvSpPr>
          <p:nvPr>
            <p:ph type="sldNum" sz="quarter" idx="12"/>
          </p:nvPr>
        </p:nvSpPr>
        <p:spPr/>
        <p:txBody>
          <a:bodyPr/>
          <a:lstStyle/>
          <a:p>
            <a:fld id="{B487F271-60DF-4592-BB7F-B45BB4441AA9}" type="slidenum">
              <a:rPr lang="en-US" smtClean="0"/>
              <a:pPr/>
              <a:t>6</a:t>
            </a:fld>
            <a:endParaRPr lang="en-US" dirty="0"/>
          </a:p>
        </p:txBody>
      </p:sp>
    </p:spTree>
    <p:extLst>
      <p:ext uri="{BB962C8B-B14F-4D97-AF65-F5344CB8AC3E}">
        <p14:creationId xmlns:p14="http://schemas.microsoft.com/office/powerpoint/2010/main" val="1252679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8A2E2-43F7-406A-93C3-31C8EF303AAF}"/>
              </a:ext>
            </a:extLst>
          </p:cNvPr>
          <p:cNvSpPr>
            <a:spLocks noGrp="1"/>
          </p:cNvSpPr>
          <p:nvPr>
            <p:ph type="title"/>
          </p:nvPr>
        </p:nvSpPr>
        <p:spPr/>
        <p:txBody>
          <a:bodyPr/>
          <a:lstStyle/>
          <a:p>
            <a:r>
              <a:rPr lang="en-US" dirty="0" err="1"/>
              <a:t>Các</a:t>
            </a:r>
            <a:r>
              <a:rPr lang="en-US" dirty="0"/>
              <a:t> </a:t>
            </a:r>
            <a:r>
              <a:rPr lang="en-US" dirty="0" err="1"/>
              <a:t>mô</a:t>
            </a:r>
            <a:r>
              <a:rPr lang="en-US" dirty="0"/>
              <a:t> </a:t>
            </a:r>
            <a:r>
              <a:rPr lang="en-US" dirty="0" err="1"/>
              <a:t>hình</a:t>
            </a:r>
            <a:r>
              <a:rPr lang="en-US" dirty="0"/>
              <a:t> </a:t>
            </a:r>
            <a:r>
              <a:rPr lang="en-US" dirty="0" err="1"/>
              <a:t>sử</a:t>
            </a:r>
            <a:r>
              <a:rPr lang="en-US" dirty="0"/>
              <a:t> </a:t>
            </a:r>
            <a:r>
              <a:rPr lang="en-US" dirty="0" err="1"/>
              <a:t>dụng</a:t>
            </a:r>
            <a:endParaRPr lang="en-US" dirty="0"/>
          </a:p>
        </p:txBody>
      </p:sp>
      <p:sp>
        <p:nvSpPr>
          <p:cNvPr id="3" name="Content Placeholder 2">
            <a:extLst>
              <a:ext uri="{FF2B5EF4-FFF2-40B4-BE49-F238E27FC236}">
                <a16:creationId xmlns:a16="http://schemas.microsoft.com/office/drawing/2014/main" id="{5DEE0095-2C89-4351-AC6F-F23BC757A47A}"/>
              </a:ext>
            </a:extLst>
          </p:cNvPr>
          <p:cNvSpPr>
            <a:spLocks noGrp="1"/>
          </p:cNvSpPr>
          <p:nvPr>
            <p:ph idx="1"/>
          </p:nvPr>
        </p:nvSpPr>
        <p:spPr/>
        <p:txBody>
          <a:bodyPr/>
          <a:lstStyle/>
          <a:p>
            <a:r>
              <a:rPr lang="vi-VN" b="1" dirty="0"/>
              <a:t>Isolation Forest</a:t>
            </a:r>
            <a:r>
              <a:rPr lang="vi-VN" dirty="0"/>
              <a:t>: phát hiện nhanh outlier, không cần nhãn.</a:t>
            </a:r>
          </a:p>
          <a:p>
            <a:r>
              <a:rPr lang="vi-VN" b="1" dirty="0"/>
              <a:t>VAE</a:t>
            </a:r>
            <a:r>
              <a:rPr lang="vi-VN" dirty="0"/>
              <a:t>: học biểu diễn dữ liệu bình thường, bất thường → lỗi tái tạo cao.</a:t>
            </a:r>
          </a:p>
          <a:p>
            <a:r>
              <a:rPr lang="vi-VN" b="1" dirty="0"/>
              <a:t>GAN</a:t>
            </a:r>
            <a:r>
              <a:rPr lang="vi-VN" dirty="0"/>
              <a:t>: đối kháng Generator–Discriminator, phát hiện dữ liệu “không sinh ra được”.</a:t>
            </a:r>
          </a:p>
          <a:p>
            <a:pPr marL="0" indent="0">
              <a:buNone/>
            </a:pPr>
            <a:endParaRPr lang="en-US" dirty="0"/>
          </a:p>
        </p:txBody>
      </p:sp>
      <p:sp>
        <p:nvSpPr>
          <p:cNvPr id="4" name="Slide Number Placeholder 3">
            <a:extLst>
              <a:ext uri="{FF2B5EF4-FFF2-40B4-BE49-F238E27FC236}">
                <a16:creationId xmlns:a16="http://schemas.microsoft.com/office/drawing/2014/main" id="{90DCBA8B-3E54-44E7-9E16-B32E964FA0F3}"/>
              </a:ext>
            </a:extLst>
          </p:cNvPr>
          <p:cNvSpPr>
            <a:spLocks noGrp="1"/>
          </p:cNvSpPr>
          <p:nvPr>
            <p:ph type="sldNum" sz="quarter" idx="12"/>
          </p:nvPr>
        </p:nvSpPr>
        <p:spPr/>
        <p:txBody>
          <a:bodyPr/>
          <a:lstStyle/>
          <a:p>
            <a:fld id="{B487F271-60DF-4592-BB7F-B45BB4441AA9}" type="slidenum">
              <a:rPr lang="en-US" smtClean="0"/>
              <a:pPr/>
              <a:t>7</a:t>
            </a:fld>
            <a:endParaRPr lang="en-US" dirty="0"/>
          </a:p>
        </p:txBody>
      </p:sp>
    </p:spTree>
    <p:extLst>
      <p:ext uri="{BB962C8B-B14F-4D97-AF65-F5344CB8AC3E}">
        <p14:creationId xmlns:p14="http://schemas.microsoft.com/office/powerpoint/2010/main" val="3502397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7D158-92A1-4CE4-0E75-A04980503DE6}"/>
              </a:ext>
            </a:extLst>
          </p:cNvPr>
          <p:cNvSpPr>
            <a:spLocks noGrp="1"/>
          </p:cNvSpPr>
          <p:nvPr>
            <p:ph type="title"/>
          </p:nvPr>
        </p:nvSpPr>
        <p:spPr/>
        <p:txBody>
          <a:bodyPr/>
          <a:lstStyle/>
          <a:p>
            <a:r>
              <a:rPr lang="en-US" dirty="0"/>
              <a:t>So </a:t>
            </a:r>
            <a:r>
              <a:rPr lang="en-US" dirty="0" err="1"/>
              <a:t>sánh</a:t>
            </a:r>
            <a:r>
              <a:rPr lang="en-US" dirty="0"/>
              <a:t> </a:t>
            </a:r>
            <a:r>
              <a:rPr lang="en-US" dirty="0" err="1"/>
              <a:t>các</a:t>
            </a:r>
            <a:r>
              <a:rPr lang="en-US" dirty="0"/>
              <a:t> </a:t>
            </a:r>
            <a:r>
              <a:rPr lang="en-US" dirty="0" err="1"/>
              <a:t>mô</a:t>
            </a:r>
            <a:r>
              <a:rPr lang="en-US" dirty="0"/>
              <a:t> </a:t>
            </a:r>
            <a:r>
              <a:rPr lang="en-US" dirty="0" err="1"/>
              <a:t>hình</a:t>
            </a:r>
            <a:endParaRPr lang="en-US" dirty="0"/>
          </a:p>
        </p:txBody>
      </p:sp>
      <p:sp>
        <p:nvSpPr>
          <p:cNvPr id="4" name="Slide Number Placeholder 3">
            <a:extLst>
              <a:ext uri="{FF2B5EF4-FFF2-40B4-BE49-F238E27FC236}">
                <a16:creationId xmlns:a16="http://schemas.microsoft.com/office/drawing/2014/main" id="{05AE2813-E199-B4CE-A01B-1F41098FA5B2}"/>
              </a:ext>
            </a:extLst>
          </p:cNvPr>
          <p:cNvSpPr>
            <a:spLocks noGrp="1"/>
          </p:cNvSpPr>
          <p:nvPr>
            <p:ph type="sldNum" sz="quarter" idx="12"/>
          </p:nvPr>
        </p:nvSpPr>
        <p:spPr/>
        <p:txBody>
          <a:bodyPr/>
          <a:lstStyle/>
          <a:p>
            <a:fld id="{B487F271-60DF-4592-BB7F-B45BB4441AA9}" type="slidenum">
              <a:rPr lang="en-US" smtClean="0"/>
              <a:pPr/>
              <a:t>8</a:t>
            </a:fld>
            <a:endParaRPr lang="en-US" dirty="0"/>
          </a:p>
        </p:txBody>
      </p:sp>
      <p:graphicFrame>
        <p:nvGraphicFramePr>
          <p:cNvPr id="6" name="Content Placeholder 3">
            <a:extLst>
              <a:ext uri="{FF2B5EF4-FFF2-40B4-BE49-F238E27FC236}">
                <a16:creationId xmlns:a16="http://schemas.microsoft.com/office/drawing/2014/main" id="{3BBDAD58-7B40-CEF5-1E6D-99C07C3A9DBA}"/>
              </a:ext>
            </a:extLst>
          </p:cNvPr>
          <p:cNvGraphicFramePr>
            <a:graphicFrameLocks/>
          </p:cNvGraphicFramePr>
          <p:nvPr>
            <p:extLst>
              <p:ext uri="{D42A27DB-BD31-4B8C-83A1-F6EECF244321}">
                <p14:modId xmlns:p14="http://schemas.microsoft.com/office/powerpoint/2010/main" val="2128940943"/>
              </p:ext>
            </p:extLst>
          </p:nvPr>
        </p:nvGraphicFramePr>
        <p:xfrm>
          <a:off x="169946" y="840499"/>
          <a:ext cx="8669254" cy="5520518"/>
        </p:xfrm>
        <a:graphic>
          <a:graphicData uri="http://schemas.openxmlformats.org/drawingml/2006/table">
            <a:tbl>
              <a:tblPr firstRow="1" firstCol="1" bandRow="1">
                <a:tableStyleId>{5C22544A-7EE6-4342-B048-85BDC9FD1C3A}</a:tableStyleId>
              </a:tblPr>
              <a:tblGrid>
                <a:gridCol w="1403622">
                  <a:extLst>
                    <a:ext uri="{9D8B030D-6E8A-4147-A177-3AD203B41FA5}">
                      <a16:colId xmlns:a16="http://schemas.microsoft.com/office/drawing/2014/main" val="1170280704"/>
                    </a:ext>
                  </a:extLst>
                </a:gridCol>
                <a:gridCol w="2006080">
                  <a:extLst>
                    <a:ext uri="{9D8B030D-6E8A-4147-A177-3AD203B41FA5}">
                      <a16:colId xmlns:a16="http://schemas.microsoft.com/office/drawing/2014/main" val="2193287771"/>
                    </a:ext>
                  </a:extLst>
                </a:gridCol>
                <a:gridCol w="2932226">
                  <a:extLst>
                    <a:ext uri="{9D8B030D-6E8A-4147-A177-3AD203B41FA5}">
                      <a16:colId xmlns:a16="http://schemas.microsoft.com/office/drawing/2014/main" val="2362087293"/>
                    </a:ext>
                  </a:extLst>
                </a:gridCol>
                <a:gridCol w="2327326">
                  <a:extLst>
                    <a:ext uri="{9D8B030D-6E8A-4147-A177-3AD203B41FA5}">
                      <a16:colId xmlns:a16="http://schemas.microsoft.com/office/drawing/2014/main" val="2744772012"/>
                    </a:ext>
                  </a:extLst>
                </a:gridCol>
              </a:tblGrid>
              <a:tr h="408193">
                <a:tc>
                  <a:txBody>
                    <a:bodyPr/>
                    <a:lstStyle/>
                    <a:p>
                      <a:pPr algn="just" fontAlgn="ctr">
                        <a:lnSpc>
                          <a:spcPct val="115000"/>
                        </a:lnSpc>
                      </a:pPr>
                      <a:r>
                        <a:rPr lang="en-US" sz="1200" dirty="0" err="1">
                          <a:effectLst/>
                        </a:rPr>
                        <a:t>Tiêu</a:t>
                      </a:r>
                      <a:r>
                        <a:rPr lang="en-US" sz="1200" dirty="0">
                          <a:effectLst/>
                        </a:rPr>
                        <a:t> </a:t>
                      </a:r>
                      <a:r>
                        <a:rPr lang="en-US" sz="1200" dirty="0" err="1">
                          <a:effectLst/>
                        </a:rPr>
                        <a:t>chí</a:t>
                      </a:r>
                      <a:r>
                        <a:rPr lang="en-US" sz="1200" dirty="0">
                          <a:effectLst/>
                        </a:rPr>
                        <a:t> So </a:t>
                      </a:r>
                      <a:r>
                        <a:rPr lang="en-US" sz="1200" dirty="0" err="1">
                          <a:effectLst/>
                        </a:rPr>
                        <a:t>sánh</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a:effectLst/>
                        </a:rPr>
                        <a:t>Isolation Forest (</a:t>
                      </a:r>
                      <a:r>
                        <a:rPr lang="en-US" sz="1200" dirty="0" err="1">
                          <a:effectLst/>
                        </a:rPr>
                        <a:t>iForest</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Variational Autoencoder (VAE)</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a:effectLst/>
                        </a:rPr>
                        <a:t>Generative Adversarial Networks (GANs)</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3108393102"/>
                  </a:ext>
                </a:extLst>
              </a:tr>
              <a:tr h="890857">
                <a:tc>
                  <a:txBody>
                    <a:bodyPr/>
                    <a:lstStyle/>
                    <a:p>
                      <a:pPr algn="just" fontAlgn="ctr">
                        <a:lnSpc>
                          <a:spcPct val="115000"/>
                        </a:lnSpc>
                      </a:pPr>
                      <a:r>
                        <a:rPr lang="en-US" sz="1200">
                          <a:effectLst/>
                        </a:rPr>
                        <a:t>Loại dữ liệu phù hợp</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Hiệu quả với dữ liệu đa chiều, số liệu liên tục.</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Tốt</a:t>
                      </a:r>
                      <a:r>
                        <a:rPr lang="en-US" sz="1200" dirty="0">
                          <a:effectLst/>
                        </a:rPr>
                        <a:t> </a:t>
                      </a:r>
                      <a:r>
                        <a:rPr lang="en-US" sz="1200" dirty="0" err="1">
                          <a:effectLst/>
                        </a:rPr>
                        <a:t>với</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có</a:t>
                      </a:r>
                      <a:r>
                        <a:rPr lang="en-US" sz="1200" dirty="0">
                          <a:effectLst/>
                        </a:rPr>
                        <a:t> </a:t>
                      </a:r>
                      <a:r>
                        <a:rPr lang="en-US" sz="1200" dirty="0" err="1">
                          <a:effectLst/>
                        </a:rPr>
                        <a:t>cấu</a:t>
                      </a:r>
                      <a:r>
                        <a:rPr lang="en-US" sz="1200" dirty="0">
                          <a:effectLst/>
                        </a:rPr>
                        <a:t> </a:t>
                      </a:r>
                      <a:r>
                        <a:rPr lang="en-US" sz="1200" dirty="0" err="1">
                          <a:effectLst/>
                        </a:rPr>
                        <a:t>trúc</a:t>
                      </a:r>
                      <a:r>
                        <a:rPr lang="en-US" sz="1200" dirty="0">
                          <a:effectLst/>
                        </a:rPr>
                        <a:t> </a:t>
                      </a:r>
                      <a:r>
                        <a:rPr lang="en-US" sz="1200" dirty="0" err="1">
                          <a:effectLst/>
                        </a:rPr>
                        <a:t>cao</a:t>
                      </a:r>
                      <a:r>
                        <a:rPr lang="en-US" sz="1200" dirty="0">
                          <a:effectLst/>
                        </a:rPr>
                        <a:t> (</a:t>
                      </a:r>
                      <a:r>
                        <a:rPr lang="en-US" sz="1200" dirty="0" err="1">
                          <a:effectLst/>
                        </a:rPr>
                        <a:t>hình</a:t>
                      </a:r>
                      <a:r>
                        <a:rPr lang="en-US" sz="1200" dirty="0">
                          <a:effectLst/>
                        </a:rPr>
                        <a:t> </a:t>
                      </a:r>
                      <a:r>
                        <a:rPr lang="en-US" sz="1200" dirty="0" err="1">
                          <a:effectLst/>
                        </a:rPr>
                        <a:t>ảnh</a:t>
                      </a:r>
                      <a:r>
                        <a:rPr lang="en-US" sz="1200" dirty="0">
                          <a:effectLst/>
                        </a:rPr>
                        <a:t>, </a:t>
                      </a:r>
                      <a:r>
                        <a:rPr lang="en-US" sz="1200" dirty="0" err="1">
                          <a:effectLst/>
                        </a:rPr>
                        <a:t>chuỗi</a:t>
                      </a:r>
                      <a:r>
                        <a:rPr lang="en-US" sz="1200" dirty="0">
                          <a:effectLst/>
                        </a:rPr>
                        <a:t> </a:t>
                      </a:r>
                      <a:r>
                        <a:rPr lang="en-US" sz="1200" dirty="0" err="1">
                          <a:effectLst/>
                        </a:rPr>
                        <a:t>thời</a:t>
                      </a:r>
                      <a:r>
                        <a:rPr lang="en-US" sz="1200" dirty="0">
                          <a:effectLst/>
                        </a:rPr>
                        <a:t> </a:t>
                      </a:r>
                      <a:r>
                        <a:rPr lang="en-US" sz="1200" dirty="0" err="1">
                          <a:effectLst/>
                        </a:rPr>
                        <a:t>gian</a:t>
                      </a:r>
                      <a:r>
                        <a:rPr lang="en-US" sz="1200" dirty="0">
                          <a:effectLst/>
                        </a:rPr>
                        <a:t>) </a:t>
                      </a:r>
                      <a:r>
                        <a:rPr lang="en-US" sz="1200" dirty="0" err="1">
                          <a:effectLst/>
                        </a:rPr>
                        <a:t>và</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có</a:t>
                      </a:r>
                      <a:r>
                        <a:rPr lang="en-US" sz="1200" dirty="0">
                          <a:effectLst/>
                        </a:rPr>
                        <a:t> </a:t>
                      </a:r>
                      <a:r>
                        <a:rPr lang="en-US" sz="1200" dirty="0" err="1">
                          <a:effectLst/>
                        </a:rPr>
                        <a:t>thể</a:t>
                      </a:r>
                      <a:r>
                        <a:rPr lang="en-US" sz="1200" dirty="0">
                          <a:effectLst/>
                        </a:rPr>
                        <a:t> </a:t>
                      </a:r>
                      <a:r>
                        <a:rPr lang="en-US" sz="1200" dirty="0" err="1">
                          <a:effectLst/>
                        </a:rPr>
                        <a:t>học</a:t>
                      </a:r>
                      <a:r>
                        <a:rPr lang="en-US" sz="1200" dirty="0">
                          <a:effectLst/>
                        </a:rPr>
                        <a:t> </a:t>
                      </a:r>
                      <a:r>
                        <a:rPr lang="en-US" sz="1200" dirty="0" err="1">
                          <a:effectLst/>
                        </a:rPr>
                        <a:t>được</a:t>
                      </a:r>
                      <a:r>
                        <a:rPr lang="en-US" sz="1200" dirty="0">
                          <a:effectLst/>
                        </a:rPr>
                        <a:t> </a:t>
                      </a:r>
                      <a:r>
                        <a:rPr lang="en-US" sz="1200" dirty="0" err="1">
                          <a:effectLst/>
                        </a:rPr>
                        <a:t>biểu</a:t>
                      </a:r>
                      <a:r>
                        <a:rPr lang="en-US" sz="1200" dirty="0">
                          <a:effectLst/>
                        </a:rPr>
                        <a:t> </a:t>
                      </a:r>
                      <a:r>
                        <a:rPr lang="en-US" sz="1200" dirty="0" err="1">
                          <a:effectLst/>
                        </a:rPr>
                        <a:t>diễn</a:t>
                      </a:r>
                      <a:r>
                        <a:rPr lang="en-US" sz="1200" dirty="0">
                          <a:effectLst/>
                        </a:rPr>
                        <a:t> </a:t>
                      </a:r>
                      <a:r>
                        <a:rPr lang="en-US" sz="1200" dirty="0" err="1">
                          <a:effectLst/>
                        </a:rPr>
                        <a:t>liên</a:t>
                      </a:r>
                      <a:r>
                        <a:rPr lang="en-US" sz="1200" dirty="0">
                          <a:effectLst/>
                        </a:rPr>
                        <a:t> </a:t>
                      </a:r>
                      <a:r>
                        <a:rPr lang="en-US" sz="1200" dirty="0" err="1">
                          <a:effectLst/>
                        </a:rPr>
                        <a:t>tục</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Rất</a:t>
                      </a:r>
                      <a:r>
                        <a:rPr lang="en-US" sz="1200" dirty="0">
                          <a:effectLst/>
                        </a:rPr>
                        <a:t> </a:t>
                      </a:r>
                      <a:r>
                        <a:rPr lang="en-US" sz="1200" dirty="0" err="1">
                          <a:effectLst/>
                        </a:rPr>
                        <a:t>tốt</a:t>
                      </a:r>
                      <a:r>
                        <a:rPr lang="en-US" sz="1200" dirty="0">
                          <a:effectLst/>
                        </a:rPr>
                        <a:t> </a:t>
                      </a:r>
                      <a:r>
                        <a:rPr lang="en-US" sz="1200" dirty="0" err="1">
                          <a:effectLst/>
                        </a:rPr>
                        <a:t>với</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có</a:t>
                      </a:r>
                      <a:r>
                        <a:rPr lang="en-US" sz="1200" dirty="0">
                          <a:effectLst/>
                        </a:rPr>
                        <a:t> </a:t>
                      </a:r>
                      <a:r>
                        <a:rPr lang="en-US" sz="1200" dirty="0" err="1">
                          <a:effectLst/>
                        </a:rPr>
                        <a:t>cấu</a:t>
                      </a:r>
                      <a:r>
                        <a:rPr lang="en-US" sz="1200" dirty="0">
                          <a:effectLst/>
                        </a:rPr>
                        <a:t> </a:t>
                      </a:r>
                      <a:r>
                        <a:rPr lang="en-US" sz="1200" dirty="0" err="1">
                          <a:effectLst/>
                        </a:rPr>
                        <a:t>trúc</a:t>
                      </a:r>
                      <a:r>
                        <a:rPr lang="en-US" sz="1200" dirty="0">
                          <a:effectLst/>
                        </a:rPr>
                        <a:t> </a:t>
                      </a:r>
                      <a:r>
                        <a:rPr lang="en-US" sz="1200" dirty="0" err="1">
                          <a:effectLst/>
                        </a:rPr>
                        <a:t>cao</a:t>
                      </a:r>
                      <a:r>
                        <a:rPr lang="en-US" sz="1200" dirty="0">
                          <a:effectLst/>
                        </a:rPr>
                        <a:t> </a:t>
                      </a:r>
                      <a:r>
                        <a:rPr lang="en-US" sz="1200" dirty="0" err="1">
                          <a:effectLst/>
                        </a:rPr>
                        <a:t>và</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 (</a:t>
                      </a:r>
                      <a:r>
                        <a:rPr lang="en-US" sz="1200" dirty="0" err="1">
                          <a:effectLst/>
                        </a:rPr>
                        <a:t>hình</a:t>
                      </a:r>
                      <a:r>
                        <a:rPr lang="en-US" sz="1200" dirty="0">
                          <a:effectLst/>
                        </a:rPr>
                        <a:t> </a:t>
                      </a:r>
                      <a:r>
                        <a:rPr lang="en-US" sz="1200" dirty="0" err="1">
                          <a:effectLst/>
                        </a:rPr>
                        <a:t>ảnh</a:t>
                      </a:r>
                      <a:r>
                        <a:rPr lang="en-US" sz="1200" dirty="0">
                          <a:effectLst/>
                        </a:rPr>
                        <a:t>, video, </a:t>
                      </a:r>
                      <a:r>
                        <a:rPr lang="en-US" sz="1200" dirty="0" err="1">
                          <a:effectLst/>
                        </a:rPr>
                        <a:t>âm</a:t>
                      </a:r>
                      <a:r>
                        <a:rPr lang="en-US" sz="1200" dirty="0">
                          <a:effectLst/>
                        </a:rPr>
                        <a:t> </a:t>
                      </a:r>
                      <a:r>
                        <a:rPr lang="en-US" sz="1200" dirty="0" err="1">
                          <a:effectLst/>
                        </a:rPr>
                        <a:t>thanh</a:t>
                      </a:r>
                      <a:r>
                        <a:rPr lang="en-US" sz="1200" dirty="0">
                          <a:effectLst/>
                        </a:rPr>
                        <a:t>) </a:t>
                      </a:r>
                      <a:r>
                        <a:rPr lang="en-US" sz="1200" dirty="0" err="1">
                          <a:effectLst/>
                        </a:rPr>
                        <a:t>nhờ</a:t>
                      </a:r>
                      <a:r>
                        <a:rPr lang="en-US" sz="1200" dirty="0">
                          <a:effectLst/>
                        </a:rPr>
                        <a:t> </a:t>
                      </a:r>
                      <a:r>
                        <a:rPr lang="en-US" sz="1200" dirty="0" err="1">
                          <a:effectLst/>
                        </a:rPr>
                        <a:t>khả</a:t>
                      </a:r>
                      <a:r>
                        <a:rPr lang="en-US" sz="1200" dirty="0">
                          <a:effectLst/>
                        </a:rPr>
                        <a:t> </a:t>
                      </a:r>
                      <a:r>
                        <a:rPr lang="en-US" sz="1200" dirty="0" err="1">
                          <a:effectLst/>
                        </a:rPr>
                        <a:t>năng</a:t>
                      </a:r>
                      <a:r>
                        <a:rPr lang="en-US" sz="1200" dirty="0">
                          <a:effectLst/>
                        </a:rPr>
                        <a:t> </a:t>
                      </a:r>
                      <a:r>
                        <a:rPr lang="en-US" sz="1200" dirty="0" err="1">
                          <a:effectLst/>
                        </a:rPr>
                        <a:t>học</a:t>
                      </a:r>
                      <a:r>
                        <a:rPr lang="en-US" sz="1200" dirty="0">
                          <a:effectLst/>
                        </a:rPr>
                        <a:t> </a:t>
                      </a:r>
                      <a:r>
                        <a:rPr lang="en-US" sz="1200" dirty="0" err="1">
                          <a:effectLst/>
                        </a:rPr>
                        <a:t>phân</a:t>
                      </a:r>
                      <a:r>
                        <a:rPr lang="en-US" sz="1200" dirty="0">
                          <a:effectLst/>
                        </a:rPr>
                        <a:t> </a:t>
                      </a:r>
                      <a:r>
                        <a:rPr lang="en-US" sz="1200" dirty="0" err="1">
                          <a:effectLst/>
                        </a:rPr>
                        <a:t>phối</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2593576193"/>
                  </a:ext>
                </a:extLst>
              </a:tr>
              <a:tr h="1020482">
                <a:tc>
                  <a:txBody>
                    <a:bodyPr/>
                    <a:lstStyle/>
                    <a:p>
                      <a:pPr algn="just" fontAlgn="ctr">
                        <a:lnSpc>
                          <a:spcPct val="115000"/>
                        </a:lnSpc>
                      </a:pPr>
                      <a:r>
                        <a:rPr lang="en-US" sz="1200" dirty="0" err="1">
                          <a:effectLst/>
                        </a:rPr>
                        <a:t>Độ</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 </a:t>
                      </a:r>
                      <a:r>
                        <a:rPr lang="en-US" sz="1200" dirty="0" err="1">
                          <a:effectLst/>
                        </a:rPr>
                        <a:t>tính</a:t>
                      </a:r>
                      <a:r>
                        <a:rPr lang="en-US" sz="1200" dirty="0">
                          <a:effectLst/>
                        </a:rPr>
                        <a:t> </a:t>
                      </a:r>
                      <a:r>
                        <a:rPr lang="en-US" sz="1200" dirty="0" err="1">
                          <a:effectLst/>
                        </a:rPr>
                        <a:t>toán</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Khá nhanh và hiệu quả, đặc biệt với các tập dữ liệu lớn nhờ kỹ thuật subsampling.</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Trung bình đến cao: Huấn luyện</a:t>
                      </a:r>
                      <a:r>
                        <a:rPr lang="vi-VN" sz="1200">
                          <a:effectLst/>
                        </a:rPr>
                        <a:t> mô hình máy học </a:t>
                      </a:r>
                      <a:r>
                        <a:rPr lang="en-US" sz="1200">
                          <a:effectLst/>
                        </a:rPr>
                        <a:t> VAE có thể </a:t>
                      </a:r>
                      <a:r>
                        <a:rPr lang="vi-VN" sz="1200">
                          <a:effectLst/>
                        </a:rPr>
                        <a:t>tiêu tốn </a:t>
                      </a:r>
                      <a:r>
                        <a:rPr lang="en-US" sz="1200">
                          <a:effectLst/>
                        </a:rPr>
                        <a:t>tốn thời gian và tài nguyên</a:t>
                      </a:r>
                      <a:r>
                        <a:rPr lang="vi-VN" sz="1200">
                          <a:effectLst/>
                        </a:rPr>
                        <a:t> hơn so với</a:t>
                      </a:r>
                      <a:r>
                        <a:rPr lang="en-US" sz="1200">
                          <a:effectLst/>
                        </a:rPr>
                        <a:t> kiến trúc mạng sâu.</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Rất cao và khó khăn: Huấn luyện GANs nổi tiếng là không ổn định, dễ gặp vấn đề như mode collapse và cần điều chỉnh siêu tham số cẩn thận.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120249994"/>
                  </a:ext>
                </a:extLst>
              </a:tr>
              <a:tr h="712686">
                <a:tc>
                  <a:txBody>
                    <a:bodyPr/>
                    <a:lstStyle/>
                    <a:p>
                      <a:pPr algn="just" fontAlgn="ctr">
                        <a:lnSpc>
                          <a:spcPct val="115000"/>
                        </a:lnSpc>
                      </a:pPr>
                      <a:r>
                        <a:rPr lang="en-US" sz="1200">
                          <a:effectLst/>
                        </a:rPr>
                        <a:t>Khả năng giải thích (Interpretability)</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Tương đối dễ giải thích: Chiều dài đường đi cung cấp một chỉ số trực quan.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Khó giải thích hơn: Biểu diễn không gian tiềm ẩn có thể khó hiểu.</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Rất khó giải thích: Cơ chế đối nghịch làm cho quá trình học và các quyết định của mạng khó hiểu.</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3454414389"/>
                  </a:ext>
                </a:extLst>
              </a:tr>
              <a:tr h="816386">
                <a:tc>
                  <a:txBody>
                    <a:bodyPr/>
                    <a:lstStyle/>
                    <a:p>
                      <a:pPr algn="just" fontAlgn="ctr">
                        <a:lnSpc>
                          <a:spcPct val="115000"/>
                        </a:lnSpc>
                      </a:pPr>
                      <a:r>
                        <a:rPr lang="en-US" sz="1200">
                          <a:effectLst/>
                        </a:rPr>
                        <a:t>Khả năng phát hiện bất thường "mới lạ" (Novelty Detection)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Tốt: Tập trung vào sự khác biệt, không yêu cầu mô hình hóa phân bố.</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Rất tốt: Dữ liệu lạ không phù hợp với phân phối bình thường đã học, gây lỗi tái tạo cao.</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Rất</a:t>
                      </a:r>
                      <a:r>
                        <a:rPr lang="en-US" sz="1200" dirty="0">
                          <a:effectLst/>
                        </a:rPr>
                        <a:t> </a:t>
                      </a:r>
                      <a:r>
                        <a:rPr lang="en-US" sz="1200" dirty="0" err="1">
                          <a:effectLst/>
                        </a:rPr>
                        <a:t>tốt</a:t>
                      </a:r>
                      <a:r>
                        <a:rPr lang="en-US" sz="1200" dirty="0">
                          <a:effectLst/>
                        </a:rPr>
                        <a:t>: </a:t>
                      </a:r>
                      <a:r>
                        <a:rPr lang="en-US" sz="1200" dirty="0" err="1">
                          <a:effectLst/>
                        </a:rPr>
                        <a:t>Không</a:t>
                      </a:r>
                      <a:r>
                        <a:rPr lang="en-US" sz="1200" dirty="0">
                          <a:effectLst/>
                        </a:rPr>
                        <a:t> </a:t>
                      </a:r>
                      <a:r>
                        <a:rPr lang="en-US" sz="1200" dirty="0" err="1">
                          <a:effectLst/>
                        </a:rPr>
                        <a:t>thể</a:t>
                      </a:r>
                      <a:r>
                        <a:rPr lang="en-US" sz="1200" dirty="0">
                          <a:effectLst/>
                        </a:rPr>
                        <a:t> </a:t>
                      </a:r>
                      <a:r>
                        <a:rPr lang="en-US" sz="1200" dirty="0" err="1">
                          <a:effectLst/>
                        </a:rPr>
                        <a:t>tái</a:t>
                      </a:r>
                      <a:r>
                        <a:rPr lang="en-US" sz="1200" dirty="0">
                          <a:effectLst/>
                        </a:rPr>
                        <a:t> </a:t>
                      </a:r>
                      <a:r>
                        <a:rPr lang="en-US" sz="1200" dirty="0" err="1">
                          <a:effectLst/>
                        </a:rPr>
                        <a:t>tạo</a:t>
                      </a:r>
                      <a:r>
                        <a:rPr lang="en-US" sz="1200" dirty="0">
                          <a:effectLst/>
                        </a:rPr>
                        <a:t> </a:t>
                      </a:r>
                      <a:r>
                        <a:rPr lang="en-US" sz="1200" dirty="0" err="1">
                          <a:effectLst/>
                        </a:rPr>
                        <a:t>hoặc</a:t>
                      </a:r>
                      <a:r>
                        <a:rPr lang="en-US" sz="1200" dirty="0">
                          <a:effectLst/>
                        </a:rPr>
                        <a:t> </a:t>
                      </a:r>
                      <a:r>
                        <a:rPr lang="en-US" sz="1200" dirty="0" err="1">
                          <a:effectLst/>
                        </a:rPr>
                        <a:t>bị</a:t>
                      </a:r>
                      <a:r>
                        <a:rPr lang="en-US" sz="1200" dirty="0">
                          <a:effectLst/>
                        </a:rPr>
                        <a:t> Discriminator </a:t>
                      </a:r>
                      <a:r>
                        <a:rPr lang="en-US" sz="1200" dirty="0" err="1">
                          <a:effectLst/>
                        </a:rPr>
                        <a:t>nhận</a:t>
                      </a:r>
                      <a:r>
                        <a:rPr lang="en-US" sz="1200" dirty="0">
                          <a:effectLst/>
                        </a:rPr>
                        <a:t> </a:t>
                      </a:r>
                      <a:r>
                        <a:rPr lang="en-US" sz="1200" dirty="0" err="1">
                          <a:effectLst/>
                        </a:rPr>
                        <a:t>diện</a:t>
                      </a:r>
                      <a:r>
                        <a:rPr lang="en-US" sz="1200" dirty="0">
                          <a:effectLst/>
                        </a:rPr>
                        <a:t> </a:t>
                      </a:r>
                      <a:r>
                        <a:rPr lang="en-US" sz="1200" dirty="0" err="1">
                          <a:effectLst/>
                        </a:rPr>
                        <a:t>là</a:t>
                      </a:r>
                      <a:r>
                        <a:rPr lang="en-US" sz="1200" dirty="0">
                          <a:effectLst/>
                        </a:rPr>
                        <a:t> "</a:t>
                      </a:r>
                      <a:r>
                        <a:rPr lang="en-US" sz="1200" dirty="0" err="1">
                          <a:effectLst/>
                        </a:rPr>
                        <a:t>không</a:t>
                      </a:r>
                      <a:r>
                        <a:rPr lang="en-US" sz="1200" dirty="0">
                          <a:effectLst/>
                        </a:rPr>
                        <a:t> </a:t>
                      </a:r>
                      <a:r>
                        <a:rPr lang="en-US" sz="1200" dirty="0" err="1">
                          <a:effectLst/>
                        </a:rPr>
                        <a:t>thật</a:t>
                      </a:r>
                      <a:r>
                        <a:rPr lang="en-US" sz="1200" dirty="0">
                          <a:effectLst/>
                        </a:rPr>
                        <a:t>" </a:t>
                      </a:r>
                      <a:r>
                        <a:rPr lang="en-US" sz="1200" dirty="0" err="1">
                          <a:effectLst/>
                        </a:rPr>
                        <a:t>vì</a:t>
                      </a:r>
                      <a:r>
                        <a:rPr lang="en-US" sz="1200" dirty="0">
                          <a:effectLst/>
                        </a:rPr>
                        <a:t> </a:t>
                      </a:r>
                      <a:r>
                        <a:rPr lang="en-US" sz="1200" dirty="0" err="1">
                          <a:effectLst/>
                        </a:rPr>
                        <a:t>nằm</a:t>
                      </a:r>
                      <a:r>
                        <a:rPr lang="en-US" sz="1200" dirty="0">
                          <a:effectLst/>
                        </a:rPr>
                        <a:t> </a:t>
                      </a:r>
                      <a:r>
                        <a:rPr lang="en-US" sz="1200" dirty="0" err="1">
                          <a:effectLst/>
                        </a:rPr>
                        <a:t>ngoài</a:t>
                      </a:r>
                      <a:r>
                        <a:rPr lang="en-US" sz="1200" dirty="0">
                          <a:effectLst/>
                        </a:rPr>
                        <a:t> </a:t>
                      </a:r>
                      <a:r>
                        <a:rPr lang="en-US" sz="1200" dirty="0" err="1">
                          <a:effectLst/>
                        </a:rPr>
                        <a:t>phân</a:t>
                      </a:r>
                      <a:r>
                        <a:rPr lang="en-US" sz="1200" dirty="0">
                          <a:effectLst/>
                        </a:rPr>
                        <a:t> </a:t>
                      </a:r>
                      <a:r>
                        <a:rPr lang="en-US" sz="1200" dirty="0" err="1">
                          <a:effectLst/>
                        </a:rPr>
                        <a:t>phối</a:t>
                      </a:r>
                      <a:r>
                        <a:rPr lang="en-US" sz="1200" dirty="0">
                          <a:effectLst/>
                        </a:rPr>
                        <a:t> </a:t>
                      </a:r>
                      <a:r>
                        <a:rPr lang="en-US" sz="1200" dirty="0" err="1">
                          <a:effectLst/>
                        </a:rPr>
                        <a:t>đã</a:t>
                      </a:r>
                      <a:r>
                        <a:rPr lang="en-US" sz="1200" dirty="0">
                          <a:effectLst/>
                        </a:rPr>
                        <a:t> </a:t>
                      </a:r>
                      <a:r>
                        <a:rPr lang="en-US" sz="1200" dirty="0" err="1">
                          <a:effectLst/>
                        </a:rPr>
                        <a:t>học</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4064767486"/>
                  </a:ext>
                </a:extLst>
              </a:tr>
              <a:tr h="712686">
                <a:tc>
                  <a:txBody>
                    <a:bodyPr/>
                    <a:lstStyle/>
                    <a:p>
                      <a:pPr algn="just" fontAlgn="ctr">
                        <a:lnSpc>
                          <a:spcPct val="115000"/>
                        </a:lnSpc>
                      </a:pPr>
                      <a:r>
                        <a:rPr lang="en-US" sz="1200">
                          <a:effectLst/>
                        </a:rPr>
                        <a:t>Ưu điểm nổi bật</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Nhanh, nhẹ, hiệu quả với dữ liệu lớn, ít tham số cần điều chỉnh.</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Tạo ra không gian tiềm ẩn mượt mà, có ý nghĩa, có thể sinh dữ liệu mới. Cung cấp điểm bất thường dựa trên lỗi tái tạo trực quan.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Khả năng học các phân phối dữ liệu cực kỳ phức tạp và sinh ra dữ liệu rất chân thực.</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3074096772"/>
                  </a:ext>
                </a:extLst>
              </a:tr>
              <a:tr h="890857">
                <a:tc>
                  <a:txBody>
                    <a:bodyPr/>
                    <a:lstStyle/>
                    <a:p>
                      <a:pPr algn="just" fontAlgn="ctr">
                        <a:lnSpc>
                          <a:spcPct val="115000"/>
                        </a:lnSpc>
                      </a:pPr>
                      <a:r>
                        <a:rPr lang="en-US" sz="1200">
                          <a:effectLst/>
                        </a:rPr>
                        <a:t>Nhược điểm/Thách thức</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Có thể không hiệu quả với các điểm bất thường rất gần với phân phối bình thường. Khó với dữ liệu có chiều rất cao.</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Huấn luyện có thể phức tạp và nhạy cảm với siêu tham số β. Đòi hỏi lượng lớn dữ liệu bình thường.</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Huấn</a:t>
                      </a:r>
                      <a:r>
                        <a:rPr lang="en-US" sz="1200" dirty="0">
                          <a:effectLst/>
                        </a:rPr>
                        <a:t> </a:t>
                      </a:r>
                      <a:r>
                        <a:rPr lang="en-US" sz="1200" dirty="0" err="1">
                          <a:effectLst/>
                        </a:rPr>
                        <a:t>luyện</a:t>
                      </a:r>
                      <a:r>
                        <a:rPr lang="en-US" sz="1200" dirty="0">
                          <a:effectLst/>
                        </a:rPr>
                        <a:t> </a:t>
                      </a:r>
                      <a:r>
                        <a:rPr lang="en-US" sz="1200" dirty="0" err="1">
                          <a:effectLst/>
                        </a:rPr>
                        <a:t>rất</a:t>
                      </a:r>
                      <a:r>
                        <a:rPr lang="en-US" sz="1200" dirty="0">
                          <a:effectLst/>
                        </a:rPr>
                        <a:t> </a:t>
                      </a:r>
                      <a:r>
                        <a:rPr lang="en-US" sz="1200" dirty="0" err="1">
                          <a:effectLst/>
                        </a:rPr>
                        <a:t>khó</a:t>
                      </a:r>
                      <a:r>
                        <a:rPr lang="en-US" sz="1200" dirty="0">
                          <a:effectLst/>
                        </a:rPr>
                        <a:t> </a:t>
                      </a:r>
                      <a:r>
                        <a:rPr lang="en-US" sz="1200" dirty="0" err="1">
                          <a:effectLst/>
                        </a:rPr>
                        <a:t>và</a:t>
                      </a:r>
                      <a:r>
                        <a:rPr lang="en-US" sz="1200" dirty="0">
                          <a:effectLst/>
                        </a:rPr>
                        <a:t> </a:t>
                      </a:r>
                      <a:r>
                        <a:rPr lang="en-US" sz="1200" dirty="0" err="1">
                          <a:effectLst/>
                        </a:rPr>
                        <a:t>không</a:t>
                      </a:r>
                      <a:r>
                        <a:rPr lang="en-US" sz="1200" dirty="0">
                          <a:effectLst/>
                        </a:rPr>
                        <a:t> </a:t>
                      </a:r>
                      <a:r>
                        <a:rPr lang="en-US" sz="1200" dirty="0" err="1">
                          <a:effectLst/>
                        </a:rPr>
                        <a:t>ổn</a:t>
                      </a:r>
                      <a:r>
                        <a:rPr lang="en-US" sz="1200" dirty="0">
                          <a:effectLst/>
                        </a:rPr>
                        <a:t> </a:t>
                      </a:r>
                      <a:r>
                        <a:rPr lang="en-US" sz="1200" dirty="0" err="1">
                          <a:effectLst/>
                        </a:rPr>
                        <a:t>định</a:t>
                      </a:r>
                      <a:r>
                        <a:rPr lang="en-US" sz="1200" dirty="0">
                          <a:effectLst/>
                        </a:rPr>
                        <a:t> (mode collapse, gradient vanishing). </a:t>
                      </a:r>
                      <a:r>
                        <a:rPr lang="en-US" sz="1200" dirty="0" err="1">
                          <a:effectLst/>
                        </a:rPr>
                        <a:t>Thường</a:t>
                      </a:r>
                      <a:r>
                        <a:rPr lang="en-US" sz="1200" dirty="0">
                          <a:effectLst/>
                        </a:rPr>
                        <a:t> </a:t>
                      </a:r>
                      <a:r>
                        <a:rPr lang="en-US" sz="1200" dirty="0" err="1">
                          <a:effectLst/>
                        </a:rPr>
                        <a:t>yêu</a:t>
                      </a:r>
                      <a:r>
                        <a:rPr lang="en-US" sz="1200" dirty="0">
                          <a:effectLst/>
                        </a:rPr>
                        <a:t> </a:t>
                      </a:r>
                      <a:r>
                        <a:rPr lang="en-US" sz="1200" dirty="0" err="1">
                          <a:effectLst/>
                        </a:rPr>
                        <a:t>cầu</a:t>
                      </a:r>
                      <a:r>
                        <a:rPr lang="en-US" sz="1200" dirty="0">
                          <a:effectLst/>
                        </a:rPr>
                        <a:t> </a:t>
                      </a:r>
                      <a:r>
                        <a:rPr lang="en-US" sz="1200" dirty="0" err="1">
                          <a:effectLst/>
                        </a:rPr>
                        <a:t>kiến</a:t>
                      </a:r>
                      <a:r>
                        <a:rPr lang="en-US" sz="1200" dirty="0">
                          <a:effectLst/>
                        </a:rPr>
                        <a:t> </a:t>
                      </a:r>
                      <a:r>
                        <a:rPr lang="en-US" sz="1200" dirty="0" err="1">
                          <a:effectLst/>
                        </a:rPr>
                        <a:t>trúc</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4063792309"/>
                  </a:ext>
                </a:extLst>
              </a:tr>
            </a:tbl>
          </a:graphicData>
        </a:graphic>
      </p:graphicFrame>
    </p:spTree>
    <p:extLst>
      <p:ext uri="{BB962C8B-B14F-4D97-AF65-F5344CB8AC3E}">
        <p14:creationId xmlns:p14="http://schemas.microsoft.com/office/powerpoint/2010/main" val="2141348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28E49B-2977-B737-23B0-5BA7451E2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F791B1D-7E6E-B007-24BB-78D64FD08275}"/>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91E92A26-B1E0-777F-454C-84E4994F0958}"/>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solidFill>
                  <a:srgbClr val="FF0000"/>
                </a:solidFill>
              </a:rPr>
              <a:t>Phần</a:t>
            </a:r>
            <a:r>
              <a:rPr lang="en-US" sz="2800" b="1" dirty="0">
                <a:solidFill>
                  <a:srgbClr val="FF0000"/>
                </a:solidFill>
              </a:rPr>
              <a:t> III: </a:t>
            </a:r>
            <a:r>
              <a:rPr lang="en-US" sz="2800" b="1" dirty="0" err="1">
                <a:solidFill>
                  <a:srgbClr val="FF0000"/>
                </a:solidFill>
              </a:rPr>
              <a:t>Hệ</a:t>
            </a:r>
            <a:r>
              <a:rPr lang="en-US" sz="2800" b="1" dirty="0">
                <a:solidFill>
                  <a:srgbClr val="FF0000"/>
                </a:solidFill>
              </a:rPr>
              <a:t> </a:t>
            </a:r>
            <a:r>
              <a:rPr lang="en-US" sz="2800" b="1" dirty="0" err="1">
                <a:solidFill>
                  <a:srgbClr val="FF0000"/>
                </a:solidFill>
              </a:rPr>
              <a:t>thống</a:t>
            </a:r>
            <a:r>
              <a:rPr lang="en-US" sz="2800" b="1" dirty="0">
                <a:solidFill>
                  <a:srgbClr val="FF0000"/>
                </a:solidFill>
              </a:rPr>
              <a:t> &amp; Quy </a:t>
            </a:r>
            <a:r>
              <a:rPr lang="en-US" sz="2800" b="1" dirty="0" err="1">
                <a:solidFill>
                  <a:srgbClr val="FF0000"/>
                </a:solidFill>
              </a:rPr>
              <a:t>trình</a:t>
            </a:r>
            <a:endParaRPr lang="en-US" sz="2800" b="1" dirty="0">
              <a:solidFill>
                <a:srgbClr val="FF0000"/>
              </a:solidFill>
            </a:endParaRPr>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EBDE4BF5-1852-1C18-2319-15EA5498A382}"/>
              </a:ext>
            </a:extLst>
          </p:cNvPr>
          <p:cNvSpPr>
            <a:spLocks noGrp="1"/>
          </p:cNvSpPr>
          <p:nvPr>
            <p:ph type="sldNum" sz="quarter" idx="12"/>
          </p:nvPr>
        </p:nvSpPr>
        <p:spPr/>
        <p:txBody>
          <a:bodyPr/>
          <a:lstStyle/>
          <a:p>
            <a:fld id="{B487F271-60DF-4592-BB7F-B45BB4441AA9}" type="slidenum">
              <a:rPr lang="en-US" smtClean="0"/>
              <a:pPr/>
              <a:t>9</a:t>
            </a:fld>
            <a:endParaRPr lang="en-US" dirty="0"/>
          </a:p>
        </p:txBody>
      </p:sp>
    </p:spTree>
    <p:extLst>
      <p:ext uri="{BB962C8B-B14F-4D97-AF65-F5344CB8AC3E}">
        <p14:creationId xmlns:p14="http://schemas.microsoft.com/office/powerpoint/2010/main" val="42638043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7455</TotalTime>
  <Words>2971</Words>
  <Application>Microsoft Macintosh PowerPoint</Application>
  <PresentationFormat>On-screen Show (4:3)</PresentationFormat>
  <Paragraphs>533</Paragraphs>
  <Slides>35</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Arial Nova Cond</vt:lpstr>
      <vt:lpstr>Calibri</vt:lpstr>
      <vt:lpstr>Calibri Light</vt:lpstr>
      <vt:lpstr>Elle Futura</vt:lpstr>
      <vt:lpstr>Times New Roman</vt:lpstr>
      <vt:lpstr>zeitung</vt:lpstr>
      <vt:lpstr>Office Theme</vt:lpstr>
      <vt:lpstr>PowerPoint Presentation</vt:lpstr>
      <vt:lpstr>Nội dung báo cáo</vt:lpstr>
      <vt:lpstr>Đặt vấn đề</vt:lpstr>
      <vt:lpstr>Mục tiêu nghiên cứu</vt:lpstr>
      <vt:lpstr>Phạm vi &amp; phương pháp</vt:lpstr>
      <vt:lpstr>Nội dung báo cáo</vt:lpstr>
      <vt:lpstr>Các mô hình sử dụng</vt:lpstr>
      <vt:lpstr>So sánh các mô hình</vt:lpstr>
      <vt:lpstr>Nội dung báo cáo</vt:lpstr>
      <vt:lpstr>Kiến trúc hệ thống</vt:lpstr>
      <vt:lpstr>Sơ đồ hệ thống cảnh báo bất thường</vt:lpstr>
      <vt:lpstr>Quy trình phát hiện bất thường</vt:lpstr>
      <vt:lpstr>Nội dung báo cáo</vt:lpstr>
      <vt:lpstr>Thực nghiệm</vt:lpstr>
      <vt:lpstr>Kết quả phân tích</vt:lpstr>
      <vt:lpstr>Phân phối dữ liệu</vt:lpstr>
      <vt:lpstr>So sánh kết quả các mô hình</vt:lpstr>
      <vt:lpstr>A. Dữ liệu cân bằng</vt:lpstr>
      <vt:lpstr>B. Dữ liệu mất cân bằng</vt:lpstr>
      <vt:lpstr>Thực nghiệm</vt:lpstr>
      <vt:lpstr>A. Dữ liệu cân bằng</vt:lpstr>
      <vt:lpstr>B. Dữ liệu mất cân bằng</vt:lpstr>
      <vt:lpstr>So sánh ưu nhược điểm các mô hình</vt:lpstr>
      <vt:lpstr>Kết luận các mô hình</vt:lpstr>
      <vt:lpstr>Minh họa cảnh báo</vt:lpstr>
      <vt:lpstr>Kết luận</vt:lpstr>
      <vt:lpstr>Nội dung báo cáo</vt:lpstr>
      <vt:lpstr>Thị trường &amp; Khách hàng</vt:lpstr>
      <vt:lpstr>Ứng dụng thực tế</vt:lpstr>
      <vt:lpstr>Giá trị mang lại cho khách hàng</vt:lpstr>
      <vt:lpstr>Hướng phát triển</vt:lpstr>
      <vt:lpstr>Demo</vt:lpstr>
      <vt:lpstr>Xin cảm ơn.</vt:lpstr>
      <vt:lpstr>…..</vt:lpstr>
      <vt:lpst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Ung Van, Giau</dc:creator>
  <cp:lastModifiedBy>Le Thanh Dung</cp:lastModifiedBy>
  <cp:revision>430</cp:revision>
  <dcterms:created xsi:type="dcterms:W3CDTF">2018-07-22T00:13:03Z</dcterms:created>
  <dcterms:modified xsi:type="dcterms:W3CDTF">2025-09-14T12:41:19Z</dcterms:modified>
</cp:coreProperties>
</file>

<file path=docProps/thumbnail.jpeg>
</file>